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57" r:id="rId4"/>
    <p:sldId id="258" r:id="rId5"/>
    <p:sldId id="281" r:id="rId6"/>
    <p:sldId id="259" r:id="rId7"/>
    <p:sldId id="260" r:id="rId8"/>
    <p:sldId id="292" r:id="rId9"/>
    <p:sldId id="293" r:id="rId10"/>
    <p:sldId id="294" r:id="rId11"/>
    <p:sldId id="262" r:id="rId12"/>
    <p:sldId id="263" r:id="rId13"/>
    <p:sldId id="290" r:id="rId14"/>
    <p:sldId id="266" r:id="rId15"/>
    <p:sldId id="295" r:id="rId16"/>
    <p:sldId id="291" r:id="rId17"/>
    <p:sldId id="268" r:id="rId18"/>
    <p:sldId id="296" r:id="rId19"/>
    <p:sldId id="297" r:id="rId20"/>
    <p:sldId id="270" r:id="rId21"/>
    <p:sldId id="298" r:id="rId22"/>
    <p:sldId id="299" r:id="rId23"/>
    <p:sldId id="274" r:id="rId24"/>
    <p:sldId id="287" r:id="rId25"/>
    <p:sldId id="289" r:id="rId26"/>
    <p:sldId id="280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205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6FDF6-02F4-42D6-8CDC-5A085C0FE914}" type="doc">
      <dgm:prSet loTypeId="urn:microsoft.com/office/officeart/2005/8/layout/list1" loCatId="list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36106A87-6D91-4618-9C45-48299C503CB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3. Numeric Data Types: Fixed-Point &amp; Floating-Point : Mohammad Faiz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8974D2-01F4-41DA-B93B-C46461F3C7CB}" type="parTrans" cxnId="{19AA2B12-E661-4A67-BED3-81588F1B74D0}">
      <dgm:prSet/>
      <dgm:spPr/>
      <dgm:t>
        <a:bodyPr/>
        <a:lstStyle/>
        <a:p>
          <a:endParaRPr lang="en-IN"/>
        </a:p>
      </dgm:t>
    </dgm:pt>
    <dgm:pt modelId="{0C95264F-0B89-481D-A210-E9820258A88A}" type="sibTrans" cxnId="{19AA2B12-E661-4A67-BED3-81588F1B74D0}">
      <dgm:prSet/>
      <dgm:spPr/>
      <dgm:t>
        <a:bodyPr/>
        <a:lstStyle/>
        <a:p>
          <a:endParaRPr lang="en-IN"/>
        </a:p>
      </dgm:t>
    </dgm:pt>
    <dgm:pt modelId="{12F9F4A7-6E7F-4188-BF01-F995D12CCBC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4. String Data Types: CHAR vs. VARCHAR : Bheemireddi Chinna Obula Reddy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9DCF81-2173-44F9-A040-FE2FE6A22FBC}" type="parTrans" cxnId="{5DCDB58C-F6C2-4391-A9FD-0B47C3763BC9}">
      <dgm:prSet/>
      <dgm:spPr/>
      <dgm:t>
        <a:bodyPr/>
        <a:lstStyle/>
        <a:p>
          <a:endParaRPr lang="en-IN"/>
        </a:p>
      </dgm:t>
    </dgm:pt>
    <dgm:pt modelId="{DCB038E1-F34B-4E4E-B3B1-48E8ADB32F88}" type="sibTrans" cxnId="{5DCDB58C-F6C2-4391-A9FD-0B47C3763BC9}">
      <dgm:prSet/>
      <dgm:spPr/>
      <dgm:t>
        <a:bodyPr/>
        <a:lstStyle/>
        <a:p>
          <a:endParaRPr lang="en-IN"/>
        </a:p>
      </dgm:t>
    </dgm:pt>
    <dgm:pt modelId="{E701E9F6-64B0-4410-8167-01B1AA89F7F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5. String Data Types: TEXT Types : Madhusudhan R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D3AC20-C237-44A8-B38E-911887707228}" type="parTrans" cxnId="{714DA238-1FA3-4A62-9169-30E45D6F8EE4}">
      <dgm:prSet/>
      <dgm:spPr/>
      <dgm:t>
        <a:bodyPr/>
        <a:lstStyle/>
        <a:p>
          <a:endParaRPr lang="en-IN"/>
        </a:p>
      </dgm:t>
    </dgm:pt>
    <dgm:pt modelId="{08CF7049-F18B-4C09-BF90-8D437279B8D5}" type="sibTrans" cxnId="{714DA238-1FA3-4A62-9169-30E45D6F8EE4}">
      <dgm:prSet/>
      <dgm:spPr/>
      <dgm:t>
        <a:bodyPr/>
        <a:lstStyle/>
        <a:p>
          <a:endParaRPr lang="en-IN"/>
        </a:p>
      </dgm:t>
    </dgm:pt>
    <dgm:pt modelId="{39CE38A9-A76D-4B58-9B39-C70A5A22CA4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6. String Data Types: BLOB Types : Abhishek H Shetty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4693B2-3DD7-4820-BE27-BCAE52A5513E}" type="parTrans" cxnId="{0F01B80D-D76E-4C90-8C52-64155CAA9082}">
      <dgm:prSet/>
      <dgm:spPr/>
      <dgm:t>
        <a:bodyPr/>
        <a:lstStyle/>
        <a:p>
          <a:endParaRPr lang="en-IN"/>
        </a:p>
      </dgm:t>
    </dgm:pt>
    <dgm:pt modelId="{22C84FC3-605C-452B-AB49-5443F5DFBDF1}" type="sibTrans" cxnId="{0F01B80D-D76E-4C90-8C52-64155CAA9082}">
      <dgm:prSet/>
      <dgm:spPr/>
      <dgm:t>
        <a:bodyPr/>
        <a:lstStyle/>
        <a:p>
          <a:endParaRPr lang="en-IN"/>
        </a:p>
      </dgm:t>
    </dgm:pt>
    <dgm:pt modelId="{B2F9B832-E8C0-4395-BAE9-34C544505FB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7. Date and Time Data Types : Smitha P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33A1B-3514-41D3-AB85-E78F00092783}" type="parTrans" cxnId="{8B830991-6530-48A0-A957-D6DC826C2F86}">
      <dgm:prSet/>
      <dgm:spPr/>
      <dgm:t>
        <a:bodyPr/>
        <a:lstStyle/>
        <a:p>
          <a:endParaRPr lang="en-IN"/>
        </a:p>
      </dgm:t>
    </dgm:pt>
    <dgm:pt modelId="{6C1639DE-8AB6-4570-A60A-6A91BB0BE1BD}" type="sibTrans" cxnId="{8B830991-6530-48A0-A957-D6DC826C2F86}">
      <dgm:prSet/>
      <dgm:spPr/>
      <dgm:t>
        <a:bodyPr/>
        <a:lstStyle/>
        <a:p>
          <a:endParaRPr lang="en-IN"/>
        </a:p>
      </dgm:t>
    </dgm:pt>
    <dgm:pt modelId="{B9B3C78A-97E6-4C24-8174-8F9CF7B5D85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2. Numeric Data Types: Integers : Tejas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3DBCB8-2B54-4A3B-8354-84AF418AEF39}" type="parTrans" cxnId="{4A17FA9F-9392-440E-9878-39E6EFF0D940}">
      <dgm:prSet/>
      <dgm:spPr/>
      <dgm:t>
        <a:bodyPr/>
        <a:lstStyle/>
        <a:p>
          <a:endParaRPr lang="en-IN"/>
        </a:p>
      </dgm:t>
    </dgm:pt>
    <dgm:pt modelId="{311E49DC-D111-43CB-8D01-265390A075B3}" type="sibTrans" cxnId="{4A17FA9F-9392-440E-9878-39E6EFF0D940}">
      <dgm:prSet/>
      <dgm:spPr/>
      <dgm:t>
        <a:bodyPr/>
        <a:lstStyle/>
        <a:p>
          <a:endParaRPr lang="en-IN"/>
        </a:p>
      </dgm:t>
    </dgm:pt>
    <dgm:pt modelId="{858EEF7D-7F94-473E-B125-8430537847A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1. Introduction : Sidharth PS</a:t>
          </a:r>
          <a:endParaRPr lang="en-IN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ED3AA4-5EAB-45C5-8FFB-20D4FCC8E841}" type="parTrans" cxnId="{364AECAA-5F6A-4509-8BF0-062125916AB6}">
      <dgm:prSet/>
      <dgm:spPr/>
      <dgm:t>
        <a:bodyPr/>
        <a:lstStyle/>
        <a:p>
          <a:endParaRPr lang="en-IN"/>
        </a:p>
      </dgm:t>
    </dgm:pt>
    <dgm:pt modelId="{CE8A2E85-9A54-4C6E-B022-757AE9B24C3F}" type="sibTrans" cxnId="{364AECAA-5F6A-4509-8BF0-062125916AB6}">
      <dgm:prSet/>
      <dgm:spPr/>
      <dgm:t>
        <a:bodyPr/>
        <a:lstStyle/>
        <a:p>
          <a:endParaRPr lang="en-IN"/>
        </a:p>
      </dgm:t>
    </dgm:pt>
    <dgm:pt modelId="{D81DA785-27D2-4B9C-BC1A-90A16F03ADD2}" type="pres">
      <dgm:prSet presAssocID="{3B56FDF6-02F4-42D6-8CDC-5A085C0FE914}" presName="linear" presStyleCnt="0">
        <dgm:presLayoutVars>
          <dgm:dir/>
          <dgm:animLvl val="lvl"/>
          <dgm:resizeHandles val="exact"/>
        </dgm:presLayoutVars>
      </dgm:prSet>
      <dgm:spPr/>
    </dgm:pt>
    <dgm:pt modelId="{228EF046-6EEF-4B48-A3BD-C7F1ECC2A3FD}" type="pres">
      <dgm:prSet presAssocID="{858EEF7D-7F94-473E-B125-8430537847AA}" presName="parentLin" presStyleCnt="0"/>
      <dgm:spPr/>
    </dgm:pt>
    <dgm:pt modelId="{FCDA2371-E257-400C-9AE7-C8E3BF7006D5}" type="pres">
      <dgm:prSet presAssocID="{858EEF7D-7F94-473E-B125-8430537847AA}" presName="parentLeftMargin" presStyleLbl="node1" presStyleIdx="0" presStyleCnt="7"/>
      <dgm:spPr/>
    </dgm:pt>
    <dgm:pt modelId="{83EE5005-85CC-4A55-A234-1EEF53100F40}" type="pres">
      <dgm:prSet presAssocID="{858EEF7D-7F94-473E-B125-8430537847A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447F6DA-9BE9-48D8-9F94-EC81FF6BBFBE}" type="pres">
      <dgm:prSet presAssocID="{858EEF7D-7F94-473E-B125-8430537847AA}" presName="negativeSpace" presStyleCnt="0"/>
      <dgm:spPr/>
    </dgm:pt>
    <dgm:pt modelId="{CBC3F3C0-2C32-4A92-91C6-5EDDE4008BB2}" type="pres">
      <dgm:prSet presAssocID="{858EEF7D-7F94-473E-B125-8430537847AA}" presName="childText" presStyleLbl="conFgAcc1" presStyleIdx="0" presStyleCnt="7">
        <dgm:presLayoutVars>
          <dgm:bulletEnabled val="1"/>
        </dgm:presLayoutVars>
      </dgm:prSet>
      <dgm:spPr/>
    </dgm:pt>
    <dgm:pt modelId="{1B3612EF-629F-4095-B1D3-51EB2A6CE6B9}" type="pres">
      <dgm:prSet presAssocID="{CE8A2E85-9A54-4C6E-B022-757AE9B24C3F}" presName="spaceBetweenRectangles" presStyleCnt="0"/>
      <dgm:spPr/>
    </dgm:pt>
    <dgm:pt modelId="{D425FC91-52E7-4266-9023-83230DC89D92}" type="pres">
      <dgm:prSet presAssocID="{B9B3C78A-97E6-4C24-8174-8F9CF7B5D859}" presName="parentLin" presStyleCnt="0"/>
      <dgm:spPr/>
    </dgm:pt>
    <dgm:pt modelId="{F8B9B192-C270-4D91-97F2-D8E31F9312C0}" type="pres">
      <dgm:prSet presAssocID="{B9B3C78A-97E6-4C24-8174-8F9CF7B5D859}" presName="parentLeftMargin" presStyleLbl="node1" presStyleIdx="0" presStyleCnt="7"/>
      <dgm:spPr/>
    </dgm:pt>
    <dgm:pt modelId="{C6234C49-A3C2-4EBA-AC36-30BC6CF844B4}" type="pres">
      <dgm:prSet presAssocID="{B9B3C78A-97E6-4C24-8174-8F9CF7B5D85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1CDA21A-A98A-44F7-A5FE-259BAF8B61EB}" type="pres">
      <dgm:prSet presAssocID="{B9B3C78A-97E6-4C24-8174-8F9CF7B5D859}" presName="negativeSpace" presStyleCnt="0"/>
      <dgm:spPr/>
    </dgm:pt>
    <dgm:pt modelId="{F3A3233C-34FF-45FE-B96F-3620C465CE6A}" type="pres">
      <dgm:prSet presAssocID="{B9B3C78A-97E6-4C24-8174-8F9CF7B5D859}" presName="childText" presStyleLbl="conFgAcc1" presStyleIdx="1" presStyleCnt="7">
        <dgm:presLayoutVars>
          <dgm:bulletEnabled val="1"/>
        </dgm:presLayoutVars>
      </dgm:prSet>
      <dgm:spPr/>
    </dgm:pt>
    <dgm:pt modelId="{14E3E43A-3CCD-4AB2-B879-0CEB8C9C7EB2}" type="pres">
      <dgm:prSet presAssocID="{311E49DC-D111-43CB-8D01-265390A075B3}" presName="spaceBetweenRectangles" presStyleCnt="0"/>
      <dgm:spPr/>
    </dgm:pt>
    <dgm:pt modelId="{750E1A33-2A3A-483A-9443-B4C6DA65F6ED}" type="pres">
      <dgm:prSet presAssocID="{36106A87-6D91-4618-9C45-48299C503CB1}" presName="parentLin" presStyleCnt="0"/>
      <dgm:spPr/>
    </dgm:pt>
    <dgm:pt modelId="{DEEB8475-06C9-4B55-A0BA-D9713E796C68}" type="pres">
      <dgm:prSet presAssocID="{36106A87-6D91-4618-9C45-48299C503CB1}" presName="parentLeftMargin" presStyleLbl="node1" presStyleIdx="1" presStyleCnt="7"/>
      <dgm:spPr/>
    </dgm:pt>
    <dgm:pt modelId="{B8160B95-A7A4-49A2-875E-A20D301EAC01}" type="pres">
      <dgm:prSet presAssocID="{36106A87-6D91-4618-9C45-48299C503CB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03F0F9B-D6CF-47F2-9DB9-EB787957BE9E}" type="pres">
      <dgm:prSet presAssocID="{36106A87-6D91-4618-9C45-48299C503CB1}" presName="negativeSpace" presStyleCnt="0"/>
      <dgm:spPr/>
    </dgm:pt>
    <dgm:pt modelId="{BBD6AFB8-A431-401D-98B6-4133D856C99B}" type="pres">
      <dgm:prSet presAssocID="{36106A87-6D91-4618-9C45-48299C503CB1}" presName="childText" presStyleLbl="conFgAcc1" presStyleIdx="2" presStyleCnt="7">
        <dgm:presLayoutVars>
          <dgm:bulletEnabled val="1"/>
        </dgm:presLayoutVars>
      </dgm:prSet>
      <dgm:spPr/>
    </dgm:pt>
    <dgm:pt modelId="{F8A7EAB6-20A8-47E0-A1A4-5F89B1C01DD0}" type="pres">
      <dgm:prSet presAssocID="{0C95264F-0B89-481D-A210-E9820258A88A}" presName="spaceBetweenRectangles" presStyleCnt="0"/>
      <dgm:spPr/>
    </dgm:pt>
    <dgm:pt modelId="{AD66A936-EF04-44E6-B572-4DB28F2B7C7B}" type="pres">
      <dgm:prSet presAssocID="{12F9F4A7-6E7F-4188-BF01-F995D12CCBC8}" presName="parentLin" presStyleCnt="0"/>
      <dgm:spPr/>
    </dgm:pt>
    <dgm:pt modelId="{FA5F5ADD-BFB7-4321-B2A7-847BB9F18A74}" type="pres">
      <dgm:prSet presAssocID="{12F9F4A7-6E7F-4188-BF01-F995D12CCBC8}" presName="parentLeftMargin" presStyleLbl="node1" presStyleIdx="2" presStyleCnt="7"/>
      <dgm:spPr/>
    </dgm:pt>
    <dgm:pt modelId="{EE24729C-6F77-499F-A109-553A53A04AAD}" type="pres">
      <dgm:prSet presAssocID="{12F9F4A7-6E7F-4188-BF01-F995D12CCBC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AE6C29B-9895-4871-8A4D-A63D4F29309D}" type="pres">
      <dgm:prSet presAssocID="{12F9F4A7-6E7F-4188-BF01-F995D12CCBC8}" presName="negativeSpace" presStyleCnt="0"/>
      <dgm:spPr/>
    </dgm:pt>
    <dgm:pt modelId="{F48D4D21-9570-4A29-8530-56FC3BEA9B9E}" type="pres">
      <dgm:prSet presAssocID="{12F9F4A7-6E7F-4188-BF01-F995D12CCBC8}" presName="childText" presStyleLbl="conFgAcc1" presStyleIdx="3" presStyleCnt="7">
        <dgm:presLayoutVars>
          <dgm:bulletEnabled val="1"/>
        </dgm:presLayoutVars>
      </dgm:prSet>
      <dgm:spPr/>
    </dgm:pt>
    <dgm:pt modelId="{F366A6FA-11E2-4D92-8299-FC24FC67F161}" type="pres">
      <dgm:prSet presAssocID="{DCB038E1-F34B-4E4E-B3B1-48E8ADB32F88}" presName="spaceBetweenRectangles" presStyleCnt="0"/>
      <dgm:spPr/>
    </dgm:pt>
    <dgm:pt modelId="{182DF02D-E470-429D-811F-CC6029B56FEB}" type="pres">
      <dgm:prSet presAssocID="{E701E9F6-64B0-4410-8167-01B1AA89F7FE}" presName="parentLin" presStyleCnt="0"/>
      <dgm:spPr/>
    </dgm:pt>
    <dgm:pt modelId="{06C3E975-0879-4125-80E8-175DB2A948BA}" type="pres">
      <dgm:prSet presAssocID="{E701E9F6-64B0-4410-8167-01B1AA89F7FE}" presName="parentLeftMargin" presStyleLbl="node1" presStyleIdx="3" presStyleCnt="7"/>
      <dgm:spPr/>
    </dgm:pt>
    <dgm:pt modelId="{88DDF4A9-92F0-4534-92A7-34047CAEE687}" type="pres">
      <dgm:prSet presAssocID="{E701E9F6-64B0-4410-8167-01B1AA89F7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C3B6DC3-911E-4ED9-BA87-E5141077FEAC}" type="pres">
      <dgm:prSet presAssocID="{E701E9F6-64B0-4410-8167-01B1AA89F7FE}" presName="negativeSpace" presStyleCnt="0"/>
      <dgm:spPr/>
    </dgm:pt>
    <dgm:pt modelId="{8CEFA791-B332-4653-952D-991C41689CD4}" type="pres">
      <dgm:prSet presAssocID="{E701E9F6-64B0-4410-8167-01B1AA89F7FE}" presName="childText" presStyleLbl="conFgAcc1" presStyleIdx="4" presStyleCnt="7">
        <dgm:presLayoutVars>
          <dgm:bulletEnabled val="1"/>
        </dgm:presLayoutVars>
      </dgm:prSet>
      <dgm:spPr/>
    </dgm:pt>
    <dgm:pt modelId="{CD5B85CB-3C73-48B7-9F8E-79CFB9DFE9A4}" type="pres">
      <dgm:prSet presAssocID="{08CF7049-F18B-4C09-BF90-8D437279B8D5}" presName="spaceBetweenRectangles" presStyleCnt="0"/>
      <dgm:spPr/>
    </dgm:pt>
    <dgm:pt modelId="{6EA9065A-491B-46B9-86BC-FC5084EA3DEA}" type="pres">
      <dgm:prSet presAssocID="{39CE38A9-A76D-4B58-9B39-C70A5A22CA42}" presName="parentLin" presStyleCnt="0"/>
      <dgm:spPr/>
    </dgm:pt>
    <dgm:pt modelId="{CE67875B-12B4-4846-99F4-23B6AD28B587}" type="pres">
      <dgm:prSet presAssocID="{39CE38A9-A76D-4B58-9B39-C70A5A22CA42}" presName="parentLeftMargin" presStyleLbl="node1" presStyleIdx="4" presStyleCnt="7"/>
      <dgm:spPr/>
    </dgm:pt>
    <dgm:pt modelId="{AFEFC4E9-AEBE-4381-96BE-E1A1B7126DDA}" type="pres">
      <dgm:prSet presAssocID="{39CE38A9-A76D-4B58-9B39-C70A5A22CA4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BD1EC88-D569-4A75-A1B4-AEF4531684C4}" type="pres">
      <dgm:prSet presAssocID="{39CE38A9-A76D-4B58-9B39-C70A5A22CA42}" presName="negativeSpace" presStyleCnt="0"/>
      <dgm:spPr/>
    </dgm:pt>
    <dgm:pt modelId="{F82AC87E-3C70-4AD1-A043-4D44CD201746}" type="pres">
      <dgm:prSet presAssocID="{39CE38A9-A76D-4B58-9B39-C70A5A22CA42}" presName="childText" presStyleLbl="conFgAcc1" presStyleIdx="5" presStyleCnt="7">
        <dgm:presLayoutVars>
          <dgm:bulletEnabled val="1"/>
        </dgm:presLayoutVars>
      </dgm:prSet>
      <dgm:spPr/>
    </dgm:pt>
    <dgm:pt modelId="{66DC9D5A-B5C8-48D6-8473-977D106C95F5}" type="pres">
      <dgm:prSet presAssocID="{22C84FC3-605C-452B-AB49-5443F5DFBDF1}" presName="spaceBetweenRectangles" presStyleCnt="0"/>
      <dgm:spPr/>
    </dgm:pt>
    <dgm:pt modelId="{27ABE74B-9CAB-4C0C-8E81-86DB2BAA709D}" type="pres">
      <dgm:prSet presAssocID="{B2F9B832-E8C0-4395-BAE9-34C544505FB9}" presName="parentLin" presStyleCnt="0"/>
      <dgm:spPr/>
    </dgm:pt>
    <dgm:pt modelId="{FD32B1D6-BF7E-411F-BFC2-4ED0C1411A34}" type="pres">
      <dgm:prSet presAssocID="{B2F9B832-E8C0-4395-BAE9-34C544505FB9}" presName="parentLeftMargin" presStyleLbl="node1" presStyleIdx="5" presStyleCnt="7"/>
      <dgm:spPr/>
    </dgm:pt>
    <dgm:pt modelId="{C8B06FA3-2E4F-4392-BA43-BA60E0FF0BBD}" type="pres">
      <dgm:prSet presAssocID="{B2F9B832-E8C0-4395-BAE9-34C544505FB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8E567BE7-A8EA-4012-B51A-10F3892FF311}" type="pres">
      <dgm:prSet presAssocID="{B2F9B832-E8C0-4395-BAE9-34C544505FB9}" presName="negativeSpace" presStyleCnt="0"/>
      <dgm:spPr/>
    </dgm:pt>
    <dgm:pt modelId="{B0B24135-4B54-43D0-A2A9-3B9770FE1DE9}" type="pres">
      <dgm:prSet presAssocID="{B2F9B832-E8C0-4395-BAE9-34C544505FB9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A6CFD02-C235-4627-862F-6EAEB2AB84ED}" type="presOf" srcId="{B2F9B832-E8C0-4395-BAE9-34C544505FB9}" destId="{FD32B1D6-BF7E-411F-BFC2-4ED0C1411A34}" srcOrd="0" destOrd="0" presId="urn:microsoft.com/office/officeart/2005/8/layout/list1"/>
    <dgm:cxn modelId="{4589AA0C-8590-4B23-91A9-C0FCD21FA240}" type="presOf" srcId="{E701E9F6-64B0-4410-8167-01B1AA89F7FE}" destId="{88DDF4A9-92F0-4534-92A7-34047CAEE687}" srcOrd="1" destOrd="0" presId="urn:microsoft.com/office/officeart/2005/8/layout/list1"/>
    <dgm:cxn modelId="{0F01B80D-D76E-4C90-8C52-64155CAA9082}" srcId="{3B56FDF6-02F4-42D6-8CDC-5A085C0FE914}" destId="{39CE38A9-A76D-4B58-9B39-C70A5A22CA42}" srcOrd="5" destOrd="0" parTransId="{094693B2-3DD7-4820-BE27-BCAE52A5513E}" sibTransId="{22C84FC3-605C-452B-AB49-5443F5DFBDF1}"/>
    <dgm:cxn modelId="{19AA2B12-E661-4A67-BED3-81588F1B74D0}" srcId="{3B56FDF6-02F4-42D6-8CDC-5A085C0FE914}" destId="{36106A87-6D91-4618-9C45-48299C503CB1}" srcOrd="2" destOrd="0" parTransId="{2B8974D2-01F4-41DA-B93B-C46461F3C7CB}" sibTransId="{0C95264F-0B89-481D-A210-E9820258A88A}"/>
    <dgm:cxn modelId="{7F202322-41D9-4914-A37F-257F95578C00}" type="presOf" srcId="{36106A87-6D91-4618-9C45-48299C503CB1}" destId="{DEEB8475-06C9-4B55-A0BA-D9713E796C68}" srcOrd="0" destOrd="0" presId="urn:microsoft.com/office/officeart/2005/8/layout/list1"/>
    <dgm:cxn modelId="{8CECF922-1C17-479B-985B-43C1BCF9CBE8}" type="presOf" srcId="{E701E9F6-64B0-4410-8167-01B1AA89F7FE}" destId="{06C3E975-0879-4125-80E8-175DB2A948BA}" srcOrd="0" destOrd="0" presId="urn:microsoft.com/office/officeart/2005/8/layout/list1"/>
    <dgm:cxn modelId="{D1B48C2B-EA23-4886-BE8C-A049AB815D47}" type="presOf" srcId="{39CE38A9-A76D-4B58-9B39-C70A5A22CA42}" destId="{AFEFC4E9-AEBE-4381-96BE-E1A1B7126DDA}" srcOrd="1" destOrd="0" presId="urn:microsoft.com/office/officeart/2005/8/layout/list1"/>
    <dgm:cxn modelId="{714DA238-1FA3-4A62-9169-30E45D6F8EE4}" srcId="{3B56FDF6-02F4-42D6-8CDC-5A085C0FE914}" destId="{E701E9F6-64B0-4410-8167-01B1AA89F7FE}" srcOrd="4" destOrd="0" parTransId="{3AD3AC20-C237-44A8-B38E-911887707228}" sibTransId="{08CF7049-F18B-4C09-BF90-8D437279B8D5}"/>
    <dgm:cxn modelId="{ED98575F-BC3F-4467-8288-4EED58AF5A66}" type="presOf" srcId="{B9B3C78A-97E6-4C24-8174-8F9CF7B5D859}" destId="{F8B9B192-C270-4D91-97F2-D8E31F9312C0}" srcOrd="0" destOrd="0" presId="urn:microsoft.com/office/officeart/2005/8/layout/list1"/>
    <dgm:cxn modelId="{EB6DBE44-B6E2-45A4-A778-004B574863CF}" type="presOf" srcId="{36106A87-6D91-4618-9C45-48299C503CB1}" destId="{B8160B95-A7A4-49A2-875E-A20D301EAC01}" srcOrd="1" destOrd="0" presId="urn:microsoft.com/office/officeart/2005/8/layout/list1"/>
    <dgm:cxn modelId="{43D4B365-1E74-494E-825D-4BBF8614CDF6}" type="presOf" srcId="{B2F9B832-E8C0-4395-BAE9-34C544505FB9}" destId="{C8B06FA3-2E4F-4392-BA43-BA60E0FF0BBD}" srcOrd="1" destOrd="0" presId="urn:microsoft.com/office/officeart/2005/8/layout/list1"/>
    <dgm:cxn modelId="{037D6071-3A1B-4949-A858-CD6ACFFC34B9}" type="presOf" srcId="{B9B3C78A-97E6-4C24-8174-8F9CF7B5D859}" destId="{C6234C49-A3C2-4EBA-AC36-30BC6CF844B4}" srcOrd="1" destOrd="0" presId="urn:microsoft.com/office/officeart/2005/8/layout/list1"/>
    <dgm:cxn modelId="{5DCDB58C-F6C2-4391-A9FD-0B47C3763BC9}" srcId="{3B56FDF6-02F4-42D6-8CDC-5A085C0FE914}" destId="{12F9F4A7-6E7F-4188-BF01-F995D12CCBC8}" srcOrd="3" destOrd="0" parTransId="{679DCF81-2173-44F9-A040-FE2FE6A22FBC}" sibTransId="{DCB038E1-F34B-4E4E-B3B1-48E8ADB32F88}"/>
    <dgm:cxn modelId="{8B830991-6530-48A0-A957-D6DC826C2F86}" srcId="{3B56FDF6-02F4-42D6-8CDC-5A085C0FE914}" destId="{B2F9B832-E8C0-4395-BAE9-34C544505FB9}" srcOrd="6" destOrd="0" parTransId="{FCD33A1B-3514-41D3-AB85-E78F00092783}" sibTransId="{6C1639DE-8AB6-4570-A60A-6A91BB0BE1BD}"/>
    <dgm:cxn modelId="{060DF391-A9AC-45B5-9B9A-A1C4BA8F2505}" type="presOf" srcId="{12F9F4A7-6E7F-4188-BF01-F995D12CCBC8}" destId="{FA5F5ADD-BFB7-4321-B2A7-847BB9F18A74}" srcOrd="0" destOrd="0" presId="urn:microsoft.com/office/officeart/2005/8/layout/list1"/>
    <dgm:cxn modelId="{4A17FA9F-9392-440E-9878-39E6EFF0D940}" srcId="{3B56FDF6-02F4-42D6-8CDC-5A085C0FE914}" destId="{B9B3C78A-97E6-4C24-8174-8F9CF7B5D859}" srcOrd="1" destOrd="0" parTransId="{BD3DBCB8-2B54-4A3B-8354-84AF418AEF39}" sibTransId="{311E49DC-D111-43CB-8D01-265390A075B3}"/>
    <dgm:cxn modelId="{364AECAA-5F6A-4509-8BF0-062125916AB6}" srcId="{3B56FDF6-02F4-42D6-8CDC-5A085C0FE914}" destId="{858EEF7D-7F94-473E-B125-8430537847AA}" srcOrd="0" destOrd="0" parTransId="{8EED3AA4-5EAB-45C5-8FFB-20D4FCC8E841}" sibTransId="{CE8A2E85-9A54-4C6E-B022-757AE9B24C3F}"/>
    <dgm:cxn modelId="{25542FAE-6AE1-4B0D-AF12-41CABC67CDF6}" type="presOf" srcId="{858EEF7D-7F94-473E-B125-8430537847AA}" destId="{83EE5005-85CC-4A55-A234-1EEF53100F40}" srcOrd="1" destOrd="0" presId="urn:microsoft.com/office/officeart/2005/8/layout/list1"/>
    <dgm:cxn modelId="{591AF4C8-E1E8-45EA-A5D7-5D4D6DADE4D4}" type="presOf" srcId="{3B56FDF6-02F4-42D6-8CDC-5A085C0FE914}" destId="{D81DA785-27D2-4B9C-BC1A-90A16F03ADD2}" srcOrd="0" destOrd="0" presId="urn:microsoft.com/office/officeart/2005/8/layout/list1"/>
    <dgm:cxn modelId="{AC272ADA-5511-4D26-A0DF-9738C06DFC20}" type="presOf" srcId="{39CE38A9-A76D-4B58-9B39-C70A5A22CA42}" destId="{CE67875B-12B4-4846-99F4-23B6AD28B587}" srcOrd="0" destOrd="0" presId="urn:microsoft.com/office/officeart/2005/8/layout/list1"/>
    <dgm:cxn modelId="{995DF9E2-D988-446F-9AB4-21B511D823F3}" type="presOf" srcId="{858EEF7D-7F94-473E-B125-8430537847AA}" destId="{FCDA2371-E257-400C-9AE7-C8E3BF7006D5}" srcOrd="0" destOrd="0" presId="urn:microsoft.com/office/officeart/2005/8/layout/list1"/>
    <dgm:cxn modelId="{C2E44AF4-5C62-48B3-BF76-EF327BC0133B}" type="presOf" srcId="{12F9F4A7-6E7F-4188-BF01-F995D12CCBC8}" destId="{EE24729C-6F77-499F-A109-553A53A04AAD}" srcOrd="1" destOrd="0" presId="urn:microsoft.com/office/officeart/2005/8/layout/list1"/>
    <dgm:cxn modelId="{A965B188-77FE-4CF5-B070-6106E519015E}" type="presParOf" srcId="{D81DA785-27D2-4B9C-BC1A-90A16F03ADD2}" destId="{228EF046-6EEF-4B48-A3BD-C7F1ECC2A3FD}" srcOrd="0" destOrd="0" presId="urn:microsoft.com/office/officeart/2005/8/layout/list1"/>
    <dgm:cxn modelId="{D1379A48-A933-42E0-A079-0A531A93F7C3}" type="presParOf" srcId="{228EF046-6EEF-4B48-A3BD-C7F1ECC2A3FD}" destId="{FCDA2371-E257-400C-9AE7-C8E3BF7006D5}" srcOrd="0" destOrd="0" presId="urn:microsoft.com/office/officeart/2005/8/layout/list1"/>
    <dgm:cxn modelId="{E496DD5B-AD5B-49C7-9886-E8E0D46BE45E}" type="presParOf" srcId="{228EF046-6EEF-4B48-A3BD-C7F1ECC2A3FD}" destId="{83EE5005-85CC-4A55-A234-1EEF53100F40}" srcOrd="1" destOrd="0" presId="urn:microsoft.com/office/officeart/2005/8/layout/list1"/>
    <dgm:cxn modelId="{42DC5E34-B10F-412C-88F7-5E0AD5E3E74A}" type="presParOf" srcId="{D81DA785-27D2-4B9C-BC1A-90A16F03ADD2}" destId="{D447F6DA-9BE9-48D8-9F94-EC81FF6BBFBE}" srcOrd="1" destOrd="0" presId="urn:microsoft.com/office/officeart/2005/8/layout/list1"/>
    <dgm:cxn modelId="{AA237863-D85D-4C2B-B185-231E2664F05F}" type="presParOf" srcId="{D81DA785-27D2-4B9C-BC1A-90A16F03ADD2}" destId="{CBC3F3C0-2C32-4A92-91C6-5EDDE4008BB2}" srcOrd="2" destOrd="0" presId="urn:microsoft.com/office/officeart/2005/8/layout/list1"/>
    <dgm:cxn modelId="{65D479DD-A0E8-4844-AB46-DE31231808CF}" type="presParOf" srcId="{D81DA785-27D2-4B9C-BC1A-90A16F03ADD2}" destId="{1B3612EF-629F-4095-B1D3-51EB2A6CE6B9}" srcOrd="3" destOrd="0" presId="urn:microsoft.com/office/officeart/2005/8/layout/list1"/>
    <dgm:cxn modelId="{E8C9D042-78C9-420D-A7A6-E4FDD16DF46E}" type="presParOf" srcId="{D81DA785-27D2-4B9C-BC1A-90A16F03ADD2}" destId="{D425FC91-52E7-4266-9023-83230DC89D92}" srcOrd="4" destOrd="0" presId="urn:microsoft.com/office/officeart/2005/8/layout/list1"/>
    <dgm:cxn modelId="{76B40BFA-BC66-4715-9F8E-E35CE0C9BE6F}" type="presParOf" srcId="{D425FC91-52E7-4266-9023-83230DC89D92}" destId="{F8B9B192-C270-4D91-97F2-D8E31F9312C0}" srcOrd="0" destOrd="0" presId="urn:microsoft.com/office/officeart/2005/8/layout/list1"/>
    <dgm:cxn modelId="{C1176452-A79D-4327-9E47-1DB24BCD0017}" type="presParOf" srcId="{D425FC91-52E7-4266-9023-83230DC89D92}" destId="{C6234C49-A3C2-4EBA-AC36-30BC6CF844B4}" srcOrd="1" destOrd="0" presId="urn:microsoft.com/office/officeart/2005/8/layout/list1"/>
    <dgm:cxn modelId="{2C76E9A3-A4F9-4A49-9001-2557EFC5DE59}" type="presParOf" srcId="{D81DA785-27D2-4B9C-BC1A-90A16F03ADD2}" destId="{61CDA21A-A98A-44F7-A5FE-259BAF8B61EB}" srcOrd="5" destOrd="0" presId="urn:microsoft.com/office/officeart/2005/8/layout/list1"/>
    <dgm:cxn modelId="{7E4A14DB-BFF8-40D8-B472-251558484221}" type="presParOf" srcId="{D81DA785-27D2-4B9C-BC1A-90A16F03ADD2}" destId="{F3A3233C-34FF-45FE-B96F-3620C465CE6A}" srcOrd="6" destOrd="0" presId="urn:microsoft.com/office/officeart/2005/8/layout/list1"/>
    <dgm:cxn modelId="{8FF90964-B0F8-4B86-AC4F-274FE8DE19F4}" type="presParOf" srcId="{D81DA785-27D2-4B9C-BC1A-90A16F03ADD2}" destId="{14E3E43A-3CCD-4AB2-B879-0CEB8C9C7EB2}" srcOrd="7" destOrd="0" presId="urn:microsoft.com/office/officeart/2005/8/layout/list1"/>
    <dgm:cxn modelId="{3564D17D-E09D-4C21-BD89-1BBCC2E80143}" type="presParOf" srcId="{D81DA785-27D2-4B9C-BC1A-90A16F03ADD2}" destId="{750E1A33-2A3A-483A-9443-B4C6DA65F6ED}" srcOrd="8" destOrd="0" presId="urn:microsoft.com/office/officeart/2005/8/layout/list1"/>
    <dgm:cxn modelId="{3B60A2BB-0A6A-45CC-8852-371F570C58EF}" type="presParOf" srcId="{750E1A33-2A3A-483A-9443-B4C6DA65F6ED}" destId="{DEEB8475-06C9-4B55-A0BA-D9713E796C68}" srcOrd="0" destOrd="0" presId="urn:microsoft.com/office/officeart/2005/8/layout/list1"/>
    <dgm:cxn modelId="{7F86DFEF-1F79-4B85-A3DF-714DDE8A5852}" type="presParOf" srcId="{750E1A33-2A3A-483A-9443-B4C6DA65F6ED}" destId="{B8160B95-A7A4-49A2-875E-A20D301EAC01}" srcOrd="1" destOrd="0" presId="urn:microsoft.com/office/officeart/2005/8/layout/list1"/>
    <dgm:cxn modelId="{2D3437A5-DFA7-40FA-814C-DFFB7AB5475B}" type="presParOf" srcId="{D81DA785-27D2-4B9C-BC1A-90A16F03ADD2}" destId="{303F0F9B-D6CF-47F2-9DB9-EB787957BE9E}" srcOrd="9" destOrd="0" presId="urn:microsoft.com/office/officeart/2005/8/layout/list1"/>
    <dgm:cxn modelId="{1FAA35A6-8409-4132-8572-BD7982537DE7}" type="presParOf" srcId="{D81DA785-27D2-4B9C-BC1A-90A16F03ADD2}" destId="{BBD6AFB8-A431-401D-98B6-4133D856C99B}" srcOrd="10" destOrd="0" presId="urn:microsoft.com/office/officeart/2005/8/layout/list1"/>
    <dgm:cxn modelId="{5D9463FA-95C0-474F-9692-3222FBD05DAC}" type="presParOf" srcId="{D81DA785-27D2-4B9C-BC1A-90A16F03ADD2}" destId="{F8A7EAB6-20A8-47E0-A1A4-5F89B1C01DD0}" srcOrd="11" destOrd="0" presId="urn:microsoft.com/office/officeart/2005/8/layout/list1"/>
    <dgm:cxn modelId="{D979D9CA-5537-4AEB-B6D7-321D19D82989}" type="presParOf" srcId="{D81DA785-27D2-4B9C-BC1A-90A16F03ADD2}" destId="{AD66A936-EF04-44E6-B572-4DB28F2B7C7B}" srcOrd="12" destOrd="0" presId="urn:microsoft.com/office/officeart/2005/8/layout/list1"/>
    <dgm:cxn modelId="{0EDF89E8-3D38-43C1-A11A-115BE5844F29}" type="presParOf" srcId="{AD66A936-EF04-44E6-B572-4DB28F2B7C7B}" destId="{FA5F5ADD-BFB7-4321-B2A7-847BB9F18A74}" srcOrd="0" destOrd="0" presId="urn:microsoft.com/office/officeart/2005/8/layout/list1"/>
    <dgm:cxn modelId="{ED96F4AF-8B0E-49F1-BB92-F301F14FFB11}" type="presParOf" srcId="{AD66A936-EF04-44E6-B572-4DB28F2B7C7B}" destId="{EE24729C-6F77-499F-A109-553A53A04AAD}" srcOrd="1" destOrd="0" presId="urn:microsoft.com/office/officeart/2005/8/layout/list1"/>
    <dgm:cxn modelId="{6243AC39-5B5C-4D7A-ABE2-D7291493D97D}" type="presParOf" srcId="{D81DA785-27D2-4B9C-BC1A-90A16F03ADD2}" destId="{2AE6C29B-9895-4871-8A4D-A63D4F29309D}" srcOrd="13" destOrd="0" presId="urn:microsoft.com/office/officeart/2005/8/layout/list1"/>
    <dgm:cxn modelId="{39D50800-91E2-4EB8-A8A7-26C0C91679F2}" type="presParOf" srcId="{D81DA785-27D2-4B9C-BC1A-90A16F03ADD2}" destId="{F48D4D21-9570-4A29-8530-56FC3BEA9B9E}" srcOrd="14" destOrd="0" presId="urn:microsoft.com/office/officeart/2005/8/layout/list1"/>
    <dgm:cxn modelId="{75537BF5-17C5-4046-AD2E-F6F6B4B84938}" type="presParOf" srcId="{D81DA785-27D2-4B9C-BC1A-90A16F03ADD2}" destId="{F366A6FA-11E2-4D92-8299-FC24FC67F161}" srcOrd="15" destOrd="0" presId="urn:microsoft.com/office/officeart/2005/8/layout/list1"/>
    <dgm:cxn modelId="{F16A4D47-CCEB-4D4D-B791-DAD809C49919}" type="presParOf" srcId="{D81DA785-27D2-4B9C-BC1A-90A16F03ADD2}" destId="{182DF02D-E470-429D-811F-CC6029B56FEB}" srcOrd="16" destOrd="0" presId="urn:microsoft.com/office/officeart/2005/8/layout/list1"/>
    <dgm:cxn modelId="{23C74A67-CD2D-4E0C-9C48-0D722745EA07}" type="presParOf" srcId="{182DF02D-E470-429D-811F-CC6029B56FEB}" destId="{06C3E975-0879-4125-80E8-175DB2A948BA}" srcOrd="0" destOrd="0" presId="urn:microsoft.com/office/officeart/2005/8/layout/list1"/>
    <dgm:cxn modelId="{AE605FDA-DF20-4D22-9C46-6F2C5B2A9812}" type="presParOf" srcId="{182DF02D-E470-429D-811F-CC6029B56FEB}" destId="{88DDF4A9-92F0-4534-92A7-34047CAEE687}" srcOrd="1" destOrd="0" presId="urn:microsoft.com/office/officeart/2005/8/layout/list1"/>
    <dgm:cxn modelId="{6E340053-7C06-4ABA-8E2F-F755672BBAC3}" type="presParOf" srcId="{D81DA785-27D2-4B9C-BC1A-90A16F03ADD2}" destId="{1C3B6DC3-911E-4ED9-BA87-E5141077FEAC}" srcOrd="17" destOrd="0" presId="urn:microsoft.com/office/officeart/2005/8/layout/list1"/>
    <dgm:cxn modelId="{33150726-01B6-468D-AE85-1541A8A727B0}" type="presParOf" srcId="{D81DA785-27D2-4B9C-BC1A-90A16F03ADD2}" destId="{8CEFA791-B332-4653-952D-991C41689CD4}" srcOrd="18" destOrd="0" presId="urn:microsoft.com/office/officeart/2005/8/layout/list1"/>
    <dgm:cxn modelId="{9372B9A3-DE69-4DC7-9FB8-AE4AEC567ABA}" type="presParOf" srcId="{D81DA785-27D2-4B9C-BC1A-90A16F03ADD2}" destId="{CD5B85CB-3C73-48B7-9F8E-79CFB9DFE9A4}" srcOrd="19" destOrd="0" presId="urn:microsoft.com/office/officeart/2005/8/layout/list1"/>
    <dgm:cxn modelId="{9BF9674A-D646-4354-A436-66749CABAC83}" type="presParOf" srcId="{D81DA785-27D2-4B9C-BC1A-90A16F03ADD2}" destId="{6EA9065A-491B-46B9-86BC-FC5084EA3DEA}" srcOrd="20" destOrd="0" presId="urn:microsoft.com/office/officeart/2005/8/layout/list1"/>
    <dgm:cxn modelId="{5E5B7906-EFA4-453D-9E5C-65BA931CDDB8}" type="presParOf" srcId="{6EA9065A-491B-46B9-86BC-FC5084EA3DEA}" destId="{CE67875B-12B4-4846-99F4-23B6AD28B587}" srcOrd="0" destOrd="0" presId="urn:microsoft.com/office/officeart/2005/8/layout/list1"/>
    <dgm:cxn modelId="{BB352B56-BC0F-49D6-B46E-B8CA83C817DC}" type="presParOf" srcId="{6EA9065A-491B-46B9-86BC-FC5084EA3DEA}" destId="{AFEFC4E9-AEBE-4381-96BE-E1A1B7126DDA}" srcOrd="1" destOrd="0" presId="urn:microsoft.com/office/officeart/2005/8/layout/list1"/>
    <dgm:cxn modelId="{849529FE-AE18-4C97-82C9-A6F165262797}" type="presParOf" srcId="{D81DA785-27D2-4B9C-BC1A-90A16F03ADD2}" destId="{8BD1EC88-D569-4A75-A1B4-AEF4531684C4}" srcOrd="21" destOrd="0" presId="urn:microsoft.com/office/officeart/2005/8/layout/list1"/>
    <dgm:cxn modelId="{D8F0379B-ADA9-4A7A-BAB8-9FE55FDC64BD}" type="presParOf" srcId="{D81DA785-27D2-4B9C-BC1A-90A16F03ADD2}" destId="{F82AC87E-3C70-4AD1-A043-4D44CD201746}" srcOrd="22" destOrd="0" presId="urn:microsoft.com/office/officeart/2005/8/layout/list1"/>
    <dgm:cxn modelId="{DA1BF81E-6933-47CB-9540-ACCF60E46D9B}" type="presParOf" srcId="{D81DA785-27D2-4B9C-BC1A-90A16F03ADD2}" destId="{66DC9D5A-B5C8-48D6-8473-977D106C95F5}" srcOrd="23" destOrd="0" presId="urn:microsoft.com/office/officeart/2005/8/layout/list1"/>
    <dgm:cxn modelId="{4A0F6BC4-E4A6-4AA3-AC3A-762DF5BBA242}" type="presParOf" srcId="{D81DA785-27D2-4B9C-BC1A-90A16F03ADD2}" destId="{27ABE74B-9CAB-4C0C-8E81-86DB2BAA709D}" srcOrd="24" destOrd="0" presId="urn:microsoft.com/office/officeart/2005/8/layout/list1"/>
    <dgm:cxn modelId="{6A8F7528-0E33-4976-B047-799BDB270F58}" type="presParOf" srcId="{27ABE74B-9CAB-4C0C-8E81-86DB2BAA709D}" destId="{FD32B1D6-BF7E-411F-BFC2-4ED0C1411A34}" srcOrd="0" destOrd="0" presId="urn:microsoft.com/office/officeart/2005/8/layout/list1"/>
    <dgm:cxn modelId="{C9B783D4-332F-4182-B651-AC73260AE2D8}" type="presParOf" srcId="{27ABE74B-9CAB-4C0C-8E81-86DB2BAA709D}" destId="{C8B06FA3-2E4F-4392-BA43-BA60E0FF0BBD}" srcOrd="1" destOrd="0" presId="urn:microsoft.com/office/officeart/2005/8/layout/list1"/>
    <dgm:cxn modelId="{85E41F47-5FDF-41F0-A160-9DD093BDAC25}" type="presParOf" srcId="{D81DA785-27D2-4B9C-BC1A-90A16F03ADD2}" destId="{8E567BE7-A8EA-4012-B51A-10F3892FF311}" srcOrd="25" destOrd="0" presId="urn:microsoft.com/office/officeart/2005/8/layout/list1"/>
    <dgm:cxn modelId="{A5734096-B341-4C04-9EC4-5F28CBC847C5}" type="presParOf" srcId="{D81DA785-27D2-4B9C-BC1A-90A16F03ADD2}" destId="{B0B24135-4B54-43D0-A2A9-3B9770FE1DE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3F3C0-2C32-4A92-91C6-5EDDE4008BB2}">
      <dsp:nvSpPr>
        <dsp:cNvPr id="0" name=""/>
        <dsp:cNvSpPr/>
      </dsp:nvSpPr>
      <dsp:spPr>
        <a:xfrm>
          <a:off x="0" y="3949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EE5005-85CC-4A55-A234-1EEF53100F40}">
      <dsp:nvSpPr>
        <dsp:cNvPr id="0" name=""/>
        <dsp:cNvSpPr/>
      </dsp:nvSpPr>
      <dsp:spPr>
        <a:xfrm>
          <a:off x="666792" y="997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1. Introduction : Sidharth PS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128569"/>
        <a:ext cx="9277457" cy="532758"/>
      </dsp:txXfrm>
    </dsp:sp>
    <dsp:sp modelId="{F3A3233C-34FF-45FE-B96F-3620C465CE6A}">
      <dsp:nvSpPr>
        <dsp:cNvPr id="0" name=""/>
        <dsp:cNvSpPr/>
      </dsp:nvSpPr>
      <dsp:spPr>
        <a:xfrm>
          <a:off x="0" y="13021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95502"/>
              <a:satOff val="2559"/>
              <a:lumOff val="112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234C49-A3C2-4EBA-AC36-30BC6CF844B4}">
      <dsp:nvSpPr>
        <dsp:cNvPr id="0" name=""/>
        <dsp:cNvSpPr/>
      </dsp:nvSpPr>
      <dsp:spPr>
        <a:xfrm>
          <a:off x="666792" y="10069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2. Numeric Data Types: Integers : Tejas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1035769"/>
        <a:ext cx="9277457" cy="532758"/>
      </dsp:txXfrm>
    </dsp:sp>
    <dsp:sp modelId="{BBD6AFB8-A431-401D-98B6-4133D856C99B}">
      <dsp:nvSpPr>
        <dsp:cNvPr id="0" name=""/>
        <dsp:cNvSpPr/>
      </dsp:nvSpPr>
      <dsp:spPr>
        <a:xfrm>
          <a:off x="0" y="22093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191005"/>
              <a:satOff val="5117"/>
              <a:lumOff val="225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160B95-A7A4-49A2-875E-A20D301EAC01}">
      <dsp:nvSpPr>
        <dsp:cNvPr id="0" name=""/>
        <dsp:cNvSpPr/>
      </dsp:nvSpPr>
      <dsp:spPr>
        <a:xfrm>
          <a:off x="666792" y="19141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3. Numeric Data Types: Fixed-Point &amp; Floating-Point : Mohammad Faiz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1942969"/>
        <a:ext cx="9277457" cy="532758"/>
      </dsp:txXfrm>
    </dsp:sp>
    <dsp:sp modelId="{F48D4D21-9570-4A29-8530-56FC3BEA9B9E}">
      <dsp:nvSpPr>
        <dsp:cNvPr id="0" name=""/>
        <dsp:cNvSpPr/>
      </dsp:nvSpPr>
      <dsp:spPr>
        <a:xfrm>
          <a:off x="0" y="31165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286507"/>
              <a:satOff val="7676"/>
              <a:lumOff val="338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24729C-6F77-499F-A109-553A53A04AAD}">
      <dsp:nvSpPr>
        <dsp:cNvPr id="0" name=""/>
        <dsp:cNvSpPr/>
      </dsp:nvSpPr>
      <dsp:spPr>
        <a:xfrm>
          <a:off x="666792" y="28213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4. String Data Types: CHAR vs. VARCHAR : Bheemireddi Chinna Obula Reddy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2850169"/>
        <a:ext cx="9277457" cy="532758"/>
      </dsp:txXfrm>
    </dsp:sp>
    <dsp:sp modelId="{8CEFA791-B332-4653-952D-991C41689CD4}">
      <dsp:nvSpPr>
        <dsp:cNvPr id="0" name=""/>
        <dsp:cNvSpPr/>
      </dsp:nvSpPr>
      <dsp:spPr>
        <a:xfrm>
          <a:off x="0" y="40237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286507"/>
              <a:satOff val="7676"/>
              <a:lumOff val="338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DDF4A9-92F0-4534-92A7-34047CAEE687}">
      <dsp:nvSpPr>
        <dsp:cNvPr id="0" name=""/>
        <dsp:cNvSpPr/>
      </dsp:nvSpPr>
      <dsp:spPr>
        <a:xfrm>
          <a:off x="666792" y="37285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5. String Data Types: TEXT Types : Madhusudhan R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3757369"/>
        <a:ext cx="9277457" cy="532758"/>
      </dsp:txXfrm>
    </dsp:sp>
    <dsp:sp modelId="{F82AC87E-3C70-4AD1-A043-4D44CD201746}">
      <dsp:nvSpPr>
        <dsp:cNvPr id="0" name=""/>
        <dsp:cNvSpPr/>
      </dsp:nvSpPr>
      <dsp:spPr>
        <a:xfrm>
          <a:off x="0" y="49309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191005"/>
              <a:satOff val="5117"/>
              <a:lumOff val="225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EFC4E9-AEBE-4381-96BE-E1A1B7126DDA}">
      <dsp:nvSpPr>
        <dsp:cNvPr id="0" name=""/>
        <dsp:cNvSpPr/>
      </dsp:nvSpPr>
      <dsp:spPr>
        <a:xfrm>
          <a:off x="666792" y="46357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6. String Data Types: BLOB Types : Abhishek H Shetty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4664569"/>
        <a:ext cx="9277457" cy="532758"/>
      </dsp:txXfrm>
    </dsp:sp>
    <dsp:sp modelId="{B0B24135-4B54-43D0-A2A9-3B9770FE1DE9}">
      <dsp:nvSpPr>
        <dsp:cNvPr id="0" name=""/>
        <dsp:cNvSpPr/>
      </dsp:nvSpPr>
      <dsp:spPr>
        <a:xfrm>
          <a:off x="0" y="5838148"/>
          <a:ext cx="133358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95502"/>
              <a:satOff val="2559"/>
              <a:lumOff val="112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B06FA3-2E4F-4392-BA43-BA60E0FF0BBD}">
      <dsp:nvSpPr>
        <dsp:cNvPr id="0" name=""/>
        <dsp:cNvSpPr/>
      </dsp:nvSpPr>
      <dsp:spPr>
        <a:xfrm>
          <a:off x="666792" y="5542948"/>
          <a:ext cx="9335099" cy="59040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845" tIns="0" rIns="3528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ea typeface="思源黑体-思源黑体-Medium" pitchFamily="34" charset="-122"/>
              <a:cs typeface="Times New Roman" panose="02020603050405020304" pitchFamily="18" charset="0"/>
            </a:rPr>
            <a:t>7. Date and Time Data Types : Smitha P</a:t>
          </a:r>
          <a:endParaRPr lang="en-IN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13" y="5571769"/>
        <a:ext cx="9277457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BAF2-88A0-BE18-EEFA-2734396B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44593-ACA6-E88F-343C-7C2FABA1A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E94CC-0EA6-73A4-2758-44CAB444C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19E7A-7843-AD5D-4376-AEFB0EF2B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108DB-6D6E-9EB8-0335-E1DBB5D46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8E1C6-1AF8-AE18-24CC-3E8D9D2D3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F4498-0C41-34EE-5A52-F1850D8BD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7208B-231A-15EF-EA08-D0EF5D938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A7DA2-390D-7745-771C-78A29F2B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E98F1-F500-BEAF-D4BF-B940D1052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FB306-4277-F156-564B-6B765C4A6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BBA04-23E3-2CB7-9AFA-5581DD2368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0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55B32-B6CB-C81E-9850-B034BEE2A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B5AE9-9464-3932-DF32-42788E526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CFA88-BD49-695C-F15D-F2B15554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17874-7F2E-0F76-7DB5-75E17043F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03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2486-CD88-CD27-3F56-C71E94379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EA14C-35CB-2AE5-9158-BA3FA0258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F793D-1B31-41F7-F1A2-16457FCB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47CB1-FC29-5A1C-03A5-44BDECAD5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7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CF1D-E72F-37C9-E962-AE35E9CA4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92B6F-215F-F291-C1AA-0DF08F9B7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7AD84-573F-C270-ACA8-9FDD9DAEF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F2D8-94E0-9851-E416-6D6C178BD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32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87E0-57B5-50AB-D9B2-EB0DD0820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13CBA-7091-A737-848E-F251869B7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4FD7B-500A-E6D7-C653-BD831A86C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B0298-A7AF-D899-DC5B-0898AED8E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1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2AB6D-457B-C70D-7E8B-380CBCF3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871BC-0B7A-1F54-01E0-BA4A84D8D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CDCA3-8E9B-9942-D9CC-761F141F3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91B1-1E6D-2B22-7105-CB5724B94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19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F3664-7AD1-3DDC-5B94-0C1D5C6F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873C7-9066-329A-50CA-865B7C718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89861-356C-E69A-09A6-B23E52EC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9A44-69A1-6FAC-F7EC-AEBD8D415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8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BAF2-88A0-BE18-EEFA-2734396B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44593-ACA6-E88F-343C-7C2FABA1A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E94CC-0EA6-73A4-2758-44CAB444C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19E7A-7843-AD5D-4376-AEFB0EF2B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0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BAF2-88A0-BE18-EEFA-2734396B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44593-ACA6-E88F-343C-7C2FABA1A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E94CC-0EA6-73A4-2758-44CAB444C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19E7A-7843-AD5D-4376-AEFB0EF2B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0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BAF2-88A0-BE18-EEFA-2734396B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44593-ACA6-E88F-343C-7C2FABA1A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E94CC-0EA6-73A4-2758-44CAB444C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19E7A-7843-AD5D-4376-AEFB0EF2B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5" y="5959219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12275" y="6359856"/>
            <a:ext cx="40142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00" dirty="0">
                <a:latin typeface="Magneto" panose="04030805050802020D02" pitchFamily="82" charset="0"/>
              </a:rPr>
              <a:t>Group - 2</a:t>
            </a:r>
          </a:p>
        </p:txBody>
      </p:sp>
      <p:sp>
        <p:nvSpPr>
          <p:cNvPr id="8" name="Text 2"/>
          <p:cNvSpPr/>
          <p:nvPr/>
        </p:nvSpPr>
        <p:spPr>
          <a:xfrm>
            <a:off x="712275" y="3932328"/>
            <a:ext cx="6511658" cy="1938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Berlin Sans FB" panose="020E0602020502020306" pitchFamily="34" charset="0"/>
                <a:ea typeface="思源黑体-思源黑体-Medium" pitchFamily="34" charset="-122"/>
                <a:cs typeface="思源黑体-思源黑体-Medium" pitchFamily="34" charset="-120"/>
              </a:rPr>
              <a:t>Presentation : MySQL Data Types</a:t>
            </a:r>
            <a:endParaRPr lang="en-US" sz="6080" dirty="0">
              <a:latin typeface="Berlin Sans FB" panose="020E06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492CF-BD76-D21D-D245-5CF02F7E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>
            <a:fillRect/>
          </a:stretch>
        </p:blipFill>
        <p:spPr>
          <a:xfrm>
            <a:off x="7223933" y="0"/>
            <a:ext cx="7415611" cy="823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9BEB3-3121-02E9-63F0-3358592A6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50" l="6077" r="95577">
                        <a14:foregroundMark x1="33308" y1="29950" x2="37538" y2="35950"/>
                        <a14:foregroundMark x1="37538" y1="35950" x2="29192" y2="45550"/>
                        <a14:foregroundMark x1="29192" y1="45550" x2="19192" y2="34050"/>
                        <a14:foregroundMark x1="19192" y1="34050" x2="24000" y2="22000"/>
                        <a14:foregroundMark x1="24000" y1="22000" x2="37538" y2="14950"/>
                        <a14:foregroundMark x1="37538" y1="14950" x2="51231" y2="13350"/>
                        <a14:foregroundMark x1="37615" y1="10500" x2="17503" y2="21302"/>
                        <a14:foregroundMark x1="15120" y1="23987" x2="7346" y2="35650"/>
                        <a14:foregroundMark x1="7346" y1="35650" x2="3577" y2="51600"/>
                        <a14:foregroundMark x1="3577" y1="51600" x2="5399" y2="68646"/>
                        <a14:foregroundMark x1="6581" y1="71661" x2="10231" y2="77650"/>
                        <a14:foregroundMark x1="10231" y1="77650" x2="18692" y2="87700"/>
                        <a14:foregroundMark x1="18692" y1="87700" x2="27247" y2="88220"/>
                        <a14:foregroundMark x1="32594" y1="90142" x2="34923" y2="95250"/>
                        <a14:foregroundMark x1="34923" y1="95250" x2="40741" y2="96677"/>
                        <a14:foregroundMark x1="79794" y1="88951" x2="90231" y2="86850"/>
                        <a14:foregroundMark x1="64562" y1="92016" x2="73020" y2="90314"/>
                        <a14:foregroundMark x1="90231" y1="86850" x2="90385" y2="64200"/>
                        <a14:foregroundMark x1="90385" y1="64200" x2="91500" y2="77750"/>
                        <a14:foregroundMark x1="91500" y1="77750" x2="94792" y2="73141"/>
                        <a14:foregroundMark x1="96387" y1="68150" x2="95615" y2="50300"/>
                        <a14:foregroundMark x1="89077" y1="29762" x2="87387" y2="24454"/>
                        <a14:foregroundMark x1="95615" y1="50300" x2="89880" y2="32285"/>
                        <a14:foregroundMark x1="82782" y1="23756" x2="81577" y2="23800"/>
                        <a14:foregroundMark x1="85420" y1="21678" x2="86883" y2="20870"/>
                        <a14:foregroundMark x1="81577" y1="23800" x2="82400" y2="23346"/>
                        <a14:foregroundMark x1="88562" y1="18612" x2="87558" y2="11254"/>
                        <a14:foregroundMark x1="73346" y1="10511" x2="69038" y2="12300"/>
                        <a14:foregroundMark x1="60534" y1="11926" x2="36077" y2="10850"/>
                        <a14:foregroundMark x1="6962" y1="35950" x2="3159" y2="53057"/>
                        <a14:foregroundMark x1="2766" y1="62438" x2="2836" y2="64462"/>
                        <a14:foregroundMark x1="6491" y1="70385" x2="9115" y2="73650"/>
                        <a14:foregroundMark x1="9115" y1="73650" x2="21423" y2="73350"/>
                        <a14:foregroundMark x1="21423" y1="73350" x2="29731" y2="65850"/>
                        <a14:foregroundMark x1="29731" y1="65850" x2="35269" y2="67650"/>
                        <a14:foregroundMark x1="35269" y1="67650" x2="34731" y2="77300"/>
                        <a14:foregroundMark x1="34731" y1="77300" x2="45885" y2="79450"/>
                        <a14:foregroundMark x1="45885" y1="79450" x2="89692" y2="68300"/>
                        <a14:foregroundMark x1="89692" y1="68300" x2="93462" y2="61600"/>
                        <a14:foregroundMark x1="93462" y1="61600" x2="93077" y2="51600"/>
                        <a14:foregroundMark x1="93077" y1="51600" x2="67500" y2="14700"/>
                        <a14:foregroundMark x1="67500" y1="14700" x2="55615" y2="11900"/>
                        <a14:foregroundMark x1="55615" y1="11900" x2="28769" y2="15150"/>
                        <a14:foregroundMark x1="28769" y1="15150" x2="14365" y2="24628"/>
                        <a14:foregroundMark x1="25808" y1="32450" x2="11577" y2="50850"/>
                        <a14:foregroundMark x1="11577" y1="50850" x2="16115" y2="65700"/>
                        <a14:foregroundMark x1="16115" y1="65700" x2="40538" y2="76800"/>
                        <a14:foregroundMark x1="40538" y1="76800" x2="59846" y2="69950"/>
                        <a14:foregroundMark x1="59846" y1="69950" x2="71808" y2="58850"/>
                        <a14:foregroundMark x1="71808" y1="58850" x2="92462" y2="54000"/>
                        <a14:foregroundMark x1="92462" y1="54000" x2="90654" y2="46600"/>
                        <a14:foregroundMark x1="90654" y1="46600" x2="57385" y2="30300"/>
                        <a14:foregroundMark x1="57385" y1="30300" x2="41500" y2="28550"/>
                        <a14:foregroundMark x1="41500" y1="28550" x2="27923" y2="33050"/>
                        <a14:foregroundMark x1="27923" y1="33050" x2="23500" y2="32100"/>
                        <a14:foregroundMark x1="15231" y1="44550" x2="36615" y2="57550"/>
                        <a14:foregroundMark x1="36615" y1="57550" x2="39692" y2="44100"/>
                        <a14:foregroundMark x1="39692" y1="44100" x2="24308" y2="42000"/>
                        <a14:foregroundMark x1="24308" y1="42000" x2="12269" y2="44950"/>
                        <a14:foregroundMark x1="57577" y1="27850" x2="49115" y2="28650"/>
                        <a14:foregroundMark x1="49115" y1="28650" x2="41654" y2="39450"/>
                        <a14:foregroundMark x1="41654" y1="39450" x2="49808" y2="52900"/>
                        <a14:foregroundMark x1="49808" y1="52900" x2="57269" y2="41300"/>
                        <a14:foregroundMark x1="57269" y1="41300" x2="58731" y2="30600"/>
                        <a14:foregroundMark x1="58731" y1="30600" x2="57115" y2="28100"/>
                        <a14:foregroundMark x1="46346" y1="30450" x2="45808" y2="36750"/>
                        <a14:foregroundMark x1="45808" y1="36750" x2="47269" y2="45950"/>
                        <a14:foregroundMark x1="47269" y1="45950" x2="50846" y2="50550"/>
                        <a14:foregroundMark x1="50846" y1="50550" x2="56923" y2="44400"/>
                        <a14:foregroundMark x1="56923" y1="44400" x2="57769" y2="34150"/>
                        <a14:foregroundMark x1="57769" y1="34150" x2="55769" y2="27950"/>
                        <a14:foregroundMark x1="55769" y1="27950" x2="47731" y2="29950"/>
                        <a14:foregroundMark x1="47731" y1="29950" x2="44923" y2="33450"/>
                        <a14:foregroundMark x1="52192" y1="31100" x2="52115" y2="38050"/>
                        <a14:foregroundMark x1="52115" y1="38050" x2="47462" y2="35000"/>
                        <a14:foregroundMark x1="47462" y1="35000" x2="52846" y2="33700"/>
                        <a14:foregroundMark x1="52846" y1="33700" x2="53731" y2="34700"/>
                        <a14:foregroundMark x1="69962" y1="47950" x2="82923" y2="54350"/>
                        <a14:foregroundMark x1="82923" y1="54350" x2="89231" y2="49050"/>
                        <a14:foregroundMark x1="89231" y1="49050" x2="76500" y2="46850"/>
                        <a14:foregroundMark x1="76500" y1="46850" x2="67308" y2="50250"/>
                        <a14:foregroundMark x1="67308" y1="50250" x2="70846" y2="52950"/>
                        <a14:foregroundMark x1="34269" y1="60650" x2="34423" y2="67650"/>
                        <a14:foregroundMark x1="34423" y1="67650" x2="43423" y2="74000"/>
                        <a14:foregroundMark x1="43423" y1="74000" x2="52423" y2="67900"/>
                        <a14:foregroundMark x1="52423" y1="67900" x2="44769" y2="62800"/>
                        <a14:foregroundMark x1="44769" y1="62800" x2="32654" y2="63350"/>
                        <a14:foregroundMark x1="32654" y1="63350" x2="32231" y2="63050"/>
                        <a14:foregroundMark x1="33885" y1="93900" x2="41322" y2="96488"/>
                        <a14:foregroundMark x1="42642" y1="96059" x2="46154" y2="94550"/>
                        <a14:foregroundMark x1="46154" y1="94550" x2="34039" y2="93539"/>
                        <a14:foregroundMark x1="68038" y1="46950" x2="70423" y2="53300"/>
                        <a14:foregroundMark x1="70423" y1="53300" x2="80346" y2="53250"/>
                        <a14:foregroundMark x1="80346" y1="53250" x2="71769" y2="46750"/>
                        <a14:foregroundMark x1="71769" y1="46750" x2="64885" y2="47700"/>
                        <a14:foregroundMark x1="16308" y1="71550" x2="22115" y2="81350"/>
                        <a14:foregroundMark x1="22115" y1="81350" x2="33885" y2="79200"/>
                        <a14:foregroundMark x1="33885" y1="79200" x2="26654" y2="71650"/>
                        <a14:foregroundMark x1="26654" y1="71650" x2="15731" y2="73800"/>
                        <a14:foregroundMark x1="70538" y1="66300" x2="82115" y2="76750"/>
                        <a14:foregroundMark x1="82115" y1="76750" x2="91538" y2="73300"/>
                        <a14:foregroundMark x1="91538" y1="73300" x2="80577" y2="67950"/>
                        <a14:foregroundMark x1="80577" y1="67950" x2="71038" y2="68400"/>
                        <a14:foregroundMark x1="75462" y1="14600" x2="75462" y2="14600"/>
                        <a14:foregroundMark x1="75462" y1="14600" x2="75462" y2="14600"/>
                        <a14:foregroundMark x1="47885" y1="33100" x2="57308" y2="35700"/>
                        <a14:foregroundMark x1="57385" y1="33600" x2="53731" y2="34600"/>
                        <a14:foregroundMark x1="50077" y1="40050" x2="50077" y2="40050"/>
                        <a14:foregroundMark x1="79769" y1="12500" x2="85731" y2="16600"/>
                        <a14:foregroundMark x1="21269" y1="15750" x2="21269" y2="15750"/>
                        <a14:foregroundMark x1="52385" y1="39350" x2="52385" y2="39350"/>
                        <a14:foregroundMark x1="50962" y1="42700" x2="50962" y2="42700"/>
                        <a14:backgroundMark x1="2846" y1="53050" x2="2769" y2="59200"/>
                        <a14:backgroundMark x1="2769" y1="59200" x2="4154" y2="65850"/>
                        <a14:backgroundMark x1="4154" y1="65850" x2="2115" y2="58500"/>
                        <a14:backgroundMark x1="2115" y1="58500" x2="2846" y2="54450"/>
                        <a14:backgroundMark x1="4000" y1="64800" x2="4769" y2="69550"/>
                        <a14:backgroundMark x1="2577" y1="65400" x2="4077" y2="66400"/>
                        <a14:backgroundMark x1="3038" y1="64400" x2="3808" y2="68550"/>
                        <a14:backgroundMark x1="5038" y1="68900" x2="6385" y2="71800"/>
                        <a14:backgroundMark x1="3038" y1="63800" x2="2962" y2="64650"/>
                        <a14:backgroundMark x1="17346" y1="21100" x2="13346" y2="24500"/>
                        <a14:backgroundMark x1="13346" y1="24500" x2="5846" y2="35900"/>
                        <a14:backgroundMark x1="5846" y1="35900" x2="11308" y2="26100"/>
                        <a14:backgroundMark x1="7846" y1="33450" x2="4923" y2="38100"/>
                        <a14:backgroundMark x1="4923" y1="38100" x2="7154" y2="32200"/>
                        <a14:backgroundMark x1="7154" y1="32200" x2="7154" y2="32200"/>
                        <a14:backgroundMark x1="7346" y1="31700" x2="7462" y2="32450"/>
                        <a14:backgroundMark x1="35385" y1="11000" x2="38269" y2="10350"/>
                        <a14:backgroundMark x1="96577" y1="68150" x2="96577" y2="68800"/>
                        <a14:backgroundMark x1="96269" y1="70050" x2="95808" y2="73300"/>
                        <a14:backgroundMark x1="96846" y1="68800" x2="95615" y2="73150"/>
                        <a14:backgroundMark x1="96577" y1="70400" x2="95154" y2="73400"/>
                        <a14:backgroundMark x1="27038" y1="88650" x2="33154" y2="88550"/>
                        <a14:backgroundMark x1="33154" y1="88550" x2="31000" y2="90650"/>
                        <a14:backgroundMark x1="33385" y1="90650" x2="33385" y2="93750"/>
                        <a14:backgroundMark x1="32423" y1="89650" x2="33385" y2="91500"/>
                        <a14:backgroundMark x1="62385" y1="92000" x2="54038" y2="94250"/>
                        <a14:backgroundMark x1="53269" y1="93900" x2="50654" y2="94500"/>
                        <a14:backgroundMark x1="49154" y1="94750" x2="40692" y2="97500"/>
                        <a14:backgroundMark x1="49423" y1="95150" x2="53731" y2="94400"/>
                        <a14:backgroundMark x1="42615" y1="96150" x2="44423" y2="96000"/>
                        <a14:backgroundMark x1="40385" y1="96500" x2="41731" y2="96750"/>
                        <a14:backgroundMark x1="74308" y1="88750" x2="75462" y2="89900"/>
                        <a14:backgroundMark x1="76115" y1="89500" x2="81577" y2="89650"/>
                        <a14:backgroundMark x1="77269" y1="88900" x2="79769" y2="89000"/>
                        <a14:backgroundMark x1="62769" y1="92150" x2="64615" y2="91900"/>
                        <a14:backgroundMark x1="83423" y1="22450" x2="91385" y2="22200"/>
                        <a14:backgroundMark x1="84962" y1="21200" x2="90423" y2="20850"/>
                        <a14:backgroundMark x1="88808" y1="18750" x2="88115" y2="20700"/>
                        <a14:backgroundMark x1="89192" y1="29700" x2="90038" y2="32200"/>
                        <a14:backgroundMark x1="84192" y1="23950" x2="88231" y2="23700"/>
                        <a14:backgroundMark x1="62308" y1="12000" x2="66962" y2="12150"/>
                        <a14:backgroundMark x1="66962" y1="12150" x2="69000" y2="13500"/>
                        <a14:backgroundMark x1="60577" y1="11850" x2="62500" y2="12350"/>
                        <a14:backgroundMark x1="73808" y1="10750" x2="79577" y2="10400"/>
                        <a14:backgroundMark x1="79577" y1="10400" x2="87423" y2="10550"/>
                        <a14:backgroundMark x1="87423" y1="10550" x2="88808" y2="10500"/>
                        <a14:backgroundMark x1="73423" y1="10350" x2="79308" y2="10100"/>
                        <a14:backgroundMark x1="79308" y1="10100" x2="79500" y2="10100"/>
                        <a14:backgroundMark x1="72385" y1="10850" x2="74115" y2="11100"/>
                        <a14:backgroundMark x1="86885" y1="20600" x2="86962" y2="21700"/>
                        <a14:backgroundMark x1="86577" y1="20950" x2="88500" y2="20700"/>
                        <a14:backgroundMark x1="84962" y1="21450" x2="86692" y2="21600"/>
                        <a14:backgroundMark x1="86962" y1="20700" x2="89000" y2="20450"/>
                        <a14:backgroundMark x1="74115" y1="89150" x2="72962" y2="92650"/>
                        <a14:backgroundMark x1="76038" y1="89150" x2="76038" y2="90750"/>
                        <a14:backgroundMark x1="82346" y1="22200" x2="83885" y2="23850"/>
                        <a14:backgroundMark x1="80538" y1="20850" x2="80538" y2="20850"/>
                        <a14:backgroundMark x1="80538" y1="20850" x2="80538" y2="20850"/>
                        <a14:backgroundMark x1="80538" y1="20850" x2="80538" y2="20850"/>
                        <a14:backgroundMark x1="69769" y1="12100" x2="69769" y2="12100"/>
                        <a14:backgroundMark x1="69769" y1="12100" x2="69769" y2="12100"/>
                        <a14:backgroundMark x1="69385" y1="12000" x2="69385" y2="12000"/>
                        <a14:backgroundMark x1="69192" y1="12250" x2="69192" y2="12250"/>
                        <a14:backgroundMark x1="69577" y1="12250" x2="69577" y2="12250"/>
                        <a14:backgroundMark x1="69192" y1="12250" x2="69192" y2="12250"/>
                        <a14:backgroundMark x1="69385" y1="12350" x2="69385" y2="123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384" y="22712"/>
            <a:ext cx="4955225" cy="381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4CE40-7423-C169-3795-30856918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D36163-4965-BA32-336D-76E71D08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F5528B92-73DE-4985-9902-D36CB096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1973A0-0314-4B7A-A952-5E96C32E3A7B}"/>
              </a:ext>
            </a:extLst>
          </p:cNvPr>
          <p:cNvGrpSpPr/>
          <p:nvPr/>
        </p:nvGrpSpPr>
        <p:grpSpPr>
          <a:xfrm>
            <a:off x="0" y="0"/>
            <a:ext cx="14630400" cy="8238744"/>
            <a:chOff x="0" y="0"/>
            <a:chExt cx="14630400" cy="8238744"/>
          </a:xfrm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595027B5-4005-FE08-35BA-919E81EE7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630400" cy="82387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9B1037-7055-4D59-8795-15FCFFE3BFA6}"/>
                </a:ext>
              </a:extLst>
            </p:cNvPr>
            <p:cNvSpPr/>
            <p:nvPr/>
          </p:nvSpPr>
          <p:spPr>
            <a:xfrm>
              <a:off x="759793" y="560578"/>
              <a:ext cx="1354387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DECIMAL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:- 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DECIMAL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(or NUMERIC) is a fixed-point data type used to store </a:t>
              </a:r>
              <a:r>
                <a:rPr lang="en-US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exact numeric values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a defined precision and scale, making it ideal for financial and monetary data where accuracy is required. </a:t>
              </a:r>
              <a:endParaRPr lang="en-GB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maximum decimal places that can hold is 24</a:t>
              </a:r>
              <a:endParaRPr lang="en-I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A845ED-52EB-4077-91A1-02EDAEF29B82}"/>
                </a:ext>
              </a:extLst>
            </p:cNvPr>
            <p:cNvSpPr txBox="1"/>
            <p:nvPr/>
          </p:nvSpPr>
          <p:spPr>
            <a:xfrm>
              <a:off x="1093280" y="1785724"/>
              <a:ext cx="6703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Decimal is used for </a:t>
              </a:r>
              <a:r>
                <a:rPr lang="en-GB" sz="2000" b="1" dirty="0"/>
                <a:t>Currency related Data</a:t>
              </a:r>
              <a:endParaRPr lang="en-IN" sz="20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8D5680-4411-40DA-A496-202EF4EEE8C2}"/>
              </a:ext>
            </a:extLst>
          </p:cNvPr>
          <p:cNvGrpSpPr/>
          <p:nvPr/>
        </p:nvGrpSpPr>
        <p:grpSpPr>
          <a:xfrm>
            <a:off x="2033336" y="2716876"/>
            <a:ext cx="9954323" cy="3088757"/>
            <a:chOff x="2899317" y="5556776"/>
            <a:chExt cx="9179297" cy="24877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FBF570-0BE0-4358-82CE-958661E75168}"/>
                </a:ext>
              </a:extLst>
            </p:cNvPr>
            <p:cNvSpPr txBox="1"/>
            <p:nvPr/>
          </p:nvSpPr>
          <p:spPr>
            <a:xfrm>
              <a:off x="2899317" y="6680575"/>
              <a:ext cx="8430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Float(11,2)                          (1638.472361)</a:t>
              </a:r>
              <a:endParaRPr lang="en-IN" sz="2400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09DBB84-657C-416A-B458-5CC7513E5240}"/>
                </a:ext>
              </a:extLst>
            </p:cNvPr>
            <p:cNvSpPr/>
            <p:nvPr/>
          </p:nvSpPr>
          <p:spPr>
            <a:xfrm>
              <a:off x="4292731" y="6750323"/>
              <a:ext cx="1483112" cy="30196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D43693F1-76E3-4BAF-95FC-AD1FB3AB2643}"/>
                </a:ext>
              </a:extLst>
            </p:cNvPr>
            <p:cNvSpPr/>
            <p:nvPr/>
          </p:nvSpPr>
          <p:spPr>
            <a:xfrm rot="5400000">
              <a:off x="6324969" y="5587617"/>
              <a:ext cx="655968" cy="1499646"/>
            </a:xfrm>
            <a:prstGeom prst="leftBrace">
              <a:avLst>
                <a:gd name="adj1" fmla="val 8333"/>
                <a:gd name="adj2" fmla="val 3015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294F6CA9-8EA4-4EA3-BAF4-FC40FA4143A2}"/>
                </a:ext>
              </a:extLst>
            </p:cNvPr>
            <p:cNvSpPr/>
            <p:nvPr/>
          </p:nvSpPr>
          <p:spPr>
            <a:xfrm rot="16200000">
              <a:off x="6747839" y="6933916"/>
              <a:ext cx="595756" cy="71411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C6357-AAC7-4CFD-B6C7-19764F7B902B}"/>
                </a:ext>
              </a:extLst>
            </p:cNvPr>
            <p:cNvSpPr txBox="1"/>
            <p:nvPr/>
          </p:nvSpPr>
          <p:spPr>
            <a:xfrm>
              <a:off x="6467709" y="5556776"/>
              <a:ext cx="1438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Total Digits</a:t>
              </a:r>
              <a:endParaRPr lang="en-IN" sz="2000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1E258D-56DB-4BFC-A071-134F17A8A015}"/>
                </a:ext>
              </a:extLst>
            </p:cNvPr>
            <p:cNvSpPr/>
            <p:nvPr/>
          </p:nvSpPr>
          <p:spPr>
            <a:xfrm>
              <a:off x="6414287" y="7675227"/>
              <a:ext cx="18361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/>
                <a:t>Total Decimals</a:t>
              </a:r>
              <a:endParaRPr lang="en-IN" b="1" dirty="0"/>
            </a:p>
          </p:txBody>
        </p:sp>
        <p:sp>
          <p:nvSpPr>
            <p:cNvPr id="25" name="Equals 24">
              <a:extLst>
                <a:ext uri="{FF2B5EF4-FFF2-40B4-BE49-F238E27FC236}">
                  <a16:creationId xmlns:a16="http://schemas.microsoft.com/office/drawing/2014/main" id="{FEB0761C-588D-4246-A7E7-E8BF1E6FAD6C}"/>
                </a:ext>
              </a:extLst>
            </p:cNvPr>
            <p:cNvSpPr/>
            <p:nvPr/>
          </p:nvSpPr>
          <p:spPr>
            <a:xfrm>
              <a:off x="7769945" y="6695116"/>
              <a:ext cx="2913744" cy="367273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187802-8940-49A0-8968-C196CA398B1B}"/>
                </a:ext>
              </a:extLst>
            </p:cNvPr>
            <p:cNvSpPr/>
            <p:nvPr/>
          </p:nvSpPr>
          <p:spPr>
            <a:xfrm>
              <a:off x="8357618" y="6325784"/>
              <a:ext cx="2078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Rounded OFF Value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55A6CD-291E-4712-8359-E40EC1A17E7D}"/>
                </a:ext>
              </a:extLst>
            </p:cNvPr>
            <p:cNvSpPr/>
            <p:nvPr/>
          </p:nvSpPr>
          <p:spPr>
            <a:xfrm>
              <a:off x="10801802" y="6711351"/>
              <a:ext cx="1276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(1638.47)</a:t>
              </a:r>
              <a:endPara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413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41249" y="5316027"/>
            <a:ext cx="13410780" cy="19293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Numeric Data Types: Fixed-Point &amp; Floating-Point </a:t>
            </a:r>
          </a:p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Mohammad Faiz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22960" y="357820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1.Fixed-Point Numeric Data Types (DECIMAL/NUMERIC)</a:t>
            </a:r>
          </a:p>
        </p:txBody>
      </p:sp>
      <p:sp>
        <p:nvSpPr>
          <p:cNvPr id="10" name="Text 4"/>
          <p:cNvSpPr/>
          <p:nvPr/>
        </p:nvSpPr>
        <p:spPr>
          <a:xfrm>
            <a:off x="1097280" y="3959351"/>
            <a:ext cx="5843016" cy="3560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2D7B6B6-7DFD-6969-7F81-17364347B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061908"/>
            <a:ext cx="13872410" cy="701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they are: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for numbers where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exact precision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critical.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 monetary values, precise measurements, calculations that must not have rounding errors.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numbers as a string of digits, ensuring no approximation.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Data Type: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DECIMAL(P, S) or NUMERIC(P, 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 (Precision): Total number of digits, both before and after the decimal point (maximum length of the number).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(Scale): Number of digits after the decimal point.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Example: DECIMAL(5, 2) can store a number like 123.45 (3 digits before, 2 after, total 5).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to Use: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data (e.g., prices, balances)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Quantities that must be exact (e.g., inventory counts with fractional units)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Any data where minor rounding errors are unacceptable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1637-3A56-0295-A8AC-A68173BF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0F3102-C263-2109-57F3-935B43D8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B3C0280-0DAB-0D26-3870-F4946307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3338725-700C-F941-4C78-3074775102BF}"/>
              </a:ext>
            </a:extLst>
          </p:cNvPr>
          <p:cNvSpPr/>
          <p:nvPr/>
        </p:nvSpPr>
        <p:spPr>
          <a:xfrm>
            <a:off x="493296" y="429299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3200" dirty="0">
                <a:latin typeface="Arial Rounded MT Bold" panose="020F0704030504030204" pitchFamily="34" charset="0"/>
              </a:rPr>
              <a:t>2: Floating-Point Numeric Data Types (FLOAT/DOUBLE)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5E3146F-F1FB-E482-D997-C54B402BB873}"/>
              </a:ext>
            </a:extLst>
          </p:cNvPr>
          <p:cNvSpPr/>
          <p:nvPr/>
        </p:nvSpPr>
        <p:spPr>
          <a:xfrm>
            <a:off x="1097280" y="3959351"/>
            <a:ext cx="5843016" cy="3560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B5F994-4D86-701A-3D11-262034D3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6" y="1085011"/>
            <a:ext cx="12849726" cy="7243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they are: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for numbers where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approximation is acceptable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Examples: scientific calculations, measurements with inherent variability, very large or very small numbers.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Store numbers in a binary format, similar to scientific notation, which can lead to slight precision issues.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Data Types: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FLOAT and DOUBLE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Single-precision floating-point number (approx. 7 decimal digits of precision).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Double-precision floating-point number (approx. 15 decimal digits of precision).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DOUBLE offers higher precision than FLOAT.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to Use: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data (e.g., sensor readings, physical constants)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Geometric coordinates (e.g., latitude/longitude)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where perfect precision is not required or computationally expensive.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94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41248" y="5266629"/>
            <a:ext cx="10299718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String Data Types: CHAR vs. VARCHAR </a:t>
            </a:r>
          </a:p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Bheemireddi Chinna Obula Reddy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63420" cy="8215362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ECCD8E75-029C-85AC-788B-FFF2969EB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" y="489399"/>
            <a:ext cx="14498053" cy="83099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</a:rPr>
              <a:t>In SQL,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  <a:cs typeface="Courier New" panose="02070309020205020404" pitchFamily="49" charset="0"/>
              </a:rPr>
              <a:t>CHAR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ptos Display" panose="020B0004020202020204" pitchFamily="34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</a:rPr>
              <a:t>and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  <a:cs typeface="Courier New" panose="02070309020205020404" pitchFamily="49" charset="0"/>
              </a:rPr>
              <a:t>VARCHAR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Aptos Display" panose="020B0004020202020204" pitchFamily="34" charset="0"/>
              </a:rPr>
              <a:t>are two fundamental string data types used to store character strings. Their primary difference lies in how they handle storage and length.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8A4C98-2F43-15F2-E260-8BC19B875E3E}"/>
              </a:ext>
            </a:extLst>
          </p:cNvPr>
          <p:cNvSpPr txBox="1"/>
          <p:nvPr/>
        </p:nvSpPr>
        <p:spPr>
          <a:xfrm>
            <a:off x="255874" y="1740407"/>
            <a:ext cx="679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latin typeface="Algerian" panose="04020705040A02060702" pitchFamily="82" charset="0"/>
              </a:rPr>
              <a:t>CHAR (Fixed-Length Character String)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CE3A674C-46FD-F085-D3EA-A4A67A40533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6506" y="2002900"/>
            <a:ext cx="14389768" cy="261539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square" lIns="0" tIns="60306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CHAR(n)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stores a fixed-length string of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characters.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If the actual string stored is shorter than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, it is padded with trailing spaces to reach the specified length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This can lead to wasted space if the stored values frequently vary in length and are often shorter than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can be slightly faster for retrieval and manipulation in some scenarios because the database engine knows the exact length of each entry.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Example: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CHAR(10)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storing "Hello" would be stored as "Hello " (with 5 trailing spaces).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EE45EB-EE4B-5AF4-C031-A916601F0BB4}"/>
              </a:ext>
            </a:extLst>
          </p:cNvPr>
          <p:cNvSpPr txBox="1"/>
          <p:nvPr/>
        </p:nvSpPr>
        <p:spPr>
          <a:xfrm>
            <a:off x="255874" y="4577755"/>
            <a:ext cx="810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latin typeface="Algerian" panose="04020705040A02060702" pitchFamily="82" charset="0"/>
              </a:rPr>
              <a:t>VARCHAR (Variable-Length Character String)</a:t>
            </a:r>
            <a:endParaRPr lang="en-IN" sz="2400" dirty="0">
              <a:latin typeface="Algerian" panose="04020705040A02060702" pitchFamily="8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A121-2239-3FEF-8DC7-32CEC833D64C}"/>
              </a:ext>
            </a:extLst>
          </p:cNvPr>
          <p:cNvSpPr txBox="1"/>
          <p:nvPr/>
        </p:nvSpPr>
        <p:spPr>
          <a:xfrm flipV="1">
            <a:off x="183481" y="7360040"/>
            <a:ext cx="13934172" cy="8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8D933470-E95C-AAFB-E3B9-E8033BA31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06" y="4880785"/>
            <a:ext cx="14389768" cy="264617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square" lIns="0" tIns="60306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VARCHAR(n)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stores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variable-length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string with a maximum length 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characters.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It only consumes the space required by the actual string data, plus a small overhead (usually 1 or 2 bytes) to store the length information.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This makes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more space-efficient than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when storing strings of varying lengths, especially if many entries are significantly shorter than the maximum specified length.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Example: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VARCHAR(10)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storing "Hello" would be stored as "Hello" (without padding).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E5F8-9838-4BA6-37C8-45866DF6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71855F-B759-3265-FBDD-6CA6D897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127448D-D117-C485-997F-6640CFBA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13FD9-2746-8F89-3764-C582D86FB627}"/>
              </a:ext>
            </a:extLst>
          </p:cNvPr>
          <p:cNvSpPr txBox="1"/>
          <p:nvPr/>
        </p:nvSpPr>
        <p:spPr>
          <a:xfrm>
            <a:off x="336884" y="656533"/>
            <a:ext cx="1395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lgerian" panose="04020705040A02060702" pitchFamily="82" charset="0"/>
              </a:rPr>
              <a:t>CHAR VS VARCHAR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5497B7-3EFC-3585-13D4-84A40B9D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957" y="1569992"/>
            <a:ext cx="12096739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 fixed-length data type, while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VARCHAR/STRING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variable-length.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 always reserves the defined length, padding with spaces if data is shorter.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VARCHAR/STRING only uses the space required for actual characters + 1/2 bytes for length.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 is slightly faster for fixed-size values (like codes, IDs)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VARCHAR is more efficient for varying-length values (like names, addresses).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 wastes space if data length varies a lot.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VARCHAR can cause row fragmentation if frequently updated with larger values.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CHAR is best for consistent-length fields (e.g., country codes = "IND").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VARCHAR is best for flexible-length fields (e.g., customer names).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Both support indexing, but CHAR indexes can be a bit faster due to uniform size.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85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32104" y="603961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String Data Types: TEXT Types 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Madhusudhan R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462-CC52-C9AD-4AA0-767B7BD8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7C379A-524E-77ED-924A-9C422EC0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27178C4-CC89-2A82-4306-25A80239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72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32FA1-4C60-D77C-03A3-401DF364AC84}"/>
              </a:ext>
            </a:extLst>
          </p:cNvPr>
          <p:cNvSpPr txBox="1"/>
          <p:nvPr/>
        </p:nvSpPr>
        <p:spPr>
          <a:xfrm>
            <a:off x="355600" y="686298"/>
            <a:ext cx="7315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Data Type in MySQL</a:t>
            </a: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DC8BE6-06A2-4597-7C80-0DF31ED9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063416"/>
            <a:ext cx="11057467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TEXT Type?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string data type used to store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text values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beyond the limit of VARCHAR.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 is stored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outside the table row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only a pointer in the row.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Commonly applied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content-heavy fields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such as blogs, documents, and comments.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060B4E5-21C2-F724-C40E-CBB3D091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3737781"/>
            <a:ext cx="12869333" cy="44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Types of TEXT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TINYTEXT (Up to 255 characters)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 strings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notes, titles, or brief messages.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Lightweight, but limited capacity.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TEXT (Up to 65,535 characters ~64 KB)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descriptions, comments, or medium articles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more flexibility than VARCHAR, but slower for searches.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381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6ED07-79E9-C6A0-F2C4-269E5815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B239E3F-A918-E8E3-D48A-2EB60DE7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A1FC9FC-291D-9330-8A5E-FB152252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67"/>
            <a:ext cx="14630400" cy="823874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9B41978-1944-6313-4B36-5C67B6BCB5B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87866" y="405712"/>
            <a:ext cx="12750800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MEDIUMTEXT (Up to 16 MB)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Designed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 documents, eBooks, or detailed reports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Useful when storing structured text larger than normal fields.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LONGTEXT (Up to 4 GB)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Ideal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large content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such as research papers, full books, or extensive blogs.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Consumes more storage and may affect performance if queried frequently.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1EE6B-7889-5CDF-E285-375383B9B55A}"/>
              </a:ext>
            </a:extLst>
          </p:cNvPr>
          <p:cNvSpPr txBox="1"/>
          <p:nvPr/>
        </p:nvSpPr>
        <p:spPr>
          <a:xfrm>
            <a:off x="287866" y="3817118"/>
            <a:ext cx="7433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Example :-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401AE-A9FE-5AC3-58A5-8A0FDDF638D5}"/>
              </a:ext>
            </a:extLst>
          </p:cNvPr>
          <p:cNvSpPr txBox="1"/>
          <p:nvPr/>
        </p:nvSpPr>
        <p:spPr>
          <a:xfrm>
            <a:off x="1447801" y="4234748"/>
            <a:ext cx="7433732" cy="358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Articles (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id INT AUTO_INCREMENT PRIMARY KEY,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title VARCHAR(255),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short_note TINYTEXT,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description TEXT,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document MEDIUMTEXT,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full_book LONGTEXT);</a:t>
            </a:r>
          </a:p>
        </p:txBody>
      </p:sp>
    </p:spTree>
    <p:extLst>
      <p:ext uri="{BB962C8B-B14F-4D97-AF65-F5344CB8AC3E}">
        <p14:creationId xmlns:p14="http://schemas.microsoft.com/office/powerpoint/2010/main" val="3243804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E7F8-40BA-6F50-B869-0A877913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C5E521-D5D4-538D-3713-D842AD6B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ED58098-50B8-B994-5287-CB6F8BFD1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D38CB21-677B-E7D6-1A69-72F88FF4B9BC}"/>
              </a:ext>
            </a:extLst>
          </p:cNvPr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AC927C9-1A1E-51C2-FC27-46D0F9AB0A9C}"/>
              </a:ext>
            </a:extLst>
          </p:cNvPr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93EAEFC-A7BC-CE81-D575-6B67F5D9B8A0}"/>
              </a:ext>
            </a:extLst>
          </p:cNvPr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5CAF34E-5278-4A01-7C51-721C5C71D0B1}"/>
              </a:ext>
            </a:extLst>
          </p:cNvPr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88E0365-59B6-FF09-7287-F1D0B04B5A3C}"/>
              </a:ext>
            </a:extLst>
          </p:cNvPr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74AC45-2A20-01BD-75B0-ECA6354390C0}"/>
              </a:ext>
            </a:extLst>
          </p:cNvPr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9A22C73-F487-0140-53FD-14FE73AD7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752595"/>
              </p:ext>
            </p:extLst>
          </p:nvPr>
        </p:nvGraphicFramePr>
        <p:xfrm>
          <a:off x="647271" y="1398261"/>
          <a:ext cx="13335857" cy="644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 0">
            <a:extLst>
              <a:ext uri="{FF2B5EF4-FFF2-40B4-BE49-F238E27FC236}">
                <a16:creationId xmlns:a16="http://schemas.microsoft.com/office/drawing/2014/main" id="{26AD9DEF-A66D-F7C4-3A95-BFF4C6A05438}"/>
              </a:ext>
            </a:extLst>
          </p:cNvPr>
          <p:cNvSpPr/>
          <p:nvPr/>
        </p:nvSpPr>
        <p:spPr>
          <a:xfrm>
            <a:off x="3849651" y="211420"/>
            <a:ext cx="6688255" cy="102412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chemeClr val="accent5">
                    <a:lumMod val="50000"/>
                  </a:schemeClr>
                </a:solidFill>
                <a:latin typeface="Lucida Calligraphy" panose="03010101010101010101" pitchFamily="66" charset="0"/>
                <a:ea typeface="Alibaba-PuHuiTi" pitchFamily="34" charset="-122"/>
                <a:cs typeface="Alibaba-PuHuiTi" pitchFamily="34" charset="-120"/>
              </a:rPr>
              <a:t>Team Members</a:t>
            </a:r>
            <a:endParaRPr lang="en-US" sz="6410" dirty="0">
              <a:solidFill>
                <a:schemeClr val="accent5">
                  <a:lumMod val="50000"/>
                </a:schemeClr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45802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41248" y="6172200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String Data Types: BLOB Types 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Abhishek H Shetty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B463F-075A-0EBD-BF9F-8B71EB66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45CD10-FA45-EC64-5B08-7321B0E6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70F563D-3F93-3D1D-048B-FCF48A8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CC32-252F-B259-5D03-4937B186D5AB}"/>
              </a:ext>
            </a:extLst>
          </p:cNvPr>
          <p:cNvSpPr txBox="1"/>
          <p:nvPr/>
        </p:nvSpPr>
        <p:spPr>
          <a:xfrm>
            <a:off x="485078" y="96117"/>
            <a:ext cx="13660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BLOB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0A6EB-7C8B-71C2-DD52-018892B3B870}"/>
              </a:ext>
            </a:extLst>
          </p:cNvPr>
          <p:cNvSpPr txBox="1"/>
          <p:nvPr/>
        </p:nvSpPr>
        <p:spPr>
          <a:xfrm>
            <a:off x="223026" y="539285"/>
            <a:ext cx="14024282" cy="854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BLOB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BLOB stands 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Binary Large Object.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string data type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can store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large binary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 images, audio, video, or any file in binary format.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Unlike CHAR or VARCHAR (which store text)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BLOB stores raw bytes.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BLOB in MySQL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MySQL provides 4 types of BLOB , depending on the maximum storage size: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BLOB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when we need to store very small binary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 size: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255 bytes (≈ 0.25 KB).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Smallest BLOB type.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BLOB (also called “TEXT BLOB”)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Slightly larger binary objects like small images or documents.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 size: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65535 bytes (≈ 64 KB).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Regular BLOB type.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733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44559265-B228-38DD-1956-101F1871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2E77F-76BD-58F7-A51C-39FDBCD1084B}"/>
              </a:ext>
            </a:extLst>
          </p:cNvPr>
          <p:cNvSpPr txBox="1"/>
          <p:nvPr/>
        </p:nvSpPr>
        <p:spPr>
          <a:xfrm>
            <a:off x="567159" y="497710"/>
            <a:ext cx="12107119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BLOB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larger files like medium-sized images or documents.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 size: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16,777,215 bytes.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medium-sized files.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BLOB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Best for very large data like videos, zip archives, or database backups.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Max size: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4,294,967,295 bytes (≈ 4 GB).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Largest BLOB type.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Creating a Table with BLOB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CREATE TABLE files (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id INT AUTO_INCREMENT PRIMARY KEY,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file_name VARCAHR(255),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file_data LONGBLOB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);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19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32104" y="6007608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Date and Time Data Types 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Smitha P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FCF51-A172-AA72-F5C0-F8D37972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6D41E8F-0E25-6343-D530-934CEDFD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B551895-B107-CC63-0388-5B7CD358E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AC8A909-D0DA-A643-8267-2261BFE5915A}"/>
              </a:ext>
            </a:extLst>
          </p:cNvPr>
          <p:cNvSpPr/>
          <p:nvPr/>
        </p:nvSpPr>
        <p:spPr>
          <a:xfrm>
            <a:off x="404375" y="723927"/>
            <a:ext cx="12984480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285750" indent="-285750" algn="l">
              <a:lnSpc>
                <a:spcPts val="247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172748"/>
                </a:solidFill>
                <a:latin typeface="Algerian" panose="04020705040A02060702" pitchFamily="82" charset="0"/>
                <a:ea typeface="Verdana" panose="020B0604030504040204" pitchFamily="34" charset="0"/>
                <a:cs typeface="思源黑体-思源黑体-Medium" pitchFamily="34" charset="-120"/>
              </a:rPr>
              <a:t>DATE :</a:t>
            </a:r>
            <a:endParaRPr lang="en-US" sz="3200" dirty="0">
              <a:latin typeface="Algerian" panose="04020705040A02060702" pitchFamily="82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0A8AC-22C1-3023-EED4-77848DC7CEA9}"/>
              </a:ext>
            </a:extLst>
          </p:cNvPr>
          <p:cNvSpPr txBox="1"/>
          <p:nvPr/>
        </p:nvSpPr>
        <p:spPr>
          <a:xfrm>
            <a:off x="866272" y="1185592"/>
            <a:ext cx="120315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buFont typeface="Wingdings" panose="05000000000000000000" pitchFamily="2" charset="2"/>
              <a:buChar char="§"/>
            </a:pPr>
            <a:r>
              <a:rPr lang="en-US" sz="2400" dirty="0">
                <a:latin typeface="Google Sans"/>
                <a:cs typeface="Arial" pitchFamily="34" charset="0"/>
              </a:rPr>
              <a:t>This data type is designed to store only the date component, without any time information.</a:t>
            </a:r>
          </a:p>
          <a:p>
            <a:pPr marL="342900" indent="-342900" eaLnBrk="0" fontAlgn="base" hangingPunct="0">
              <a:buFont typeface="Wingdings" panose="05000000000000000000" pitchFamily="2" charset="2"/>
              <a:buChar char="§"/>
            </a:pPr>
            <a:endParaRPr lang="en-US" sz="2400" dirty="0">
              <a:latin typeface="Google Sans"/>
            </a:endParaRPr>
          </a:p>
          <a:p>
            <a:pPr marL="342900" indent="-342900" eaLnBrk="0" fontAlgn="base" hangingPunct="0">
              <a:buFont typeface="Wingdings" panose="05000000000000000000" pitchFamily="2" charset="2"/>
              <a:buChar char="§"/>
            </a:pPr>
            <a:r>
              <a:rPr lang="en-US" sz="2400" dirty="0">
                <a:latin typeface="Google Sans"/>
              </a:rPr>
              <a:t>Its typical format is </a:t>
            </a:r>
            <a:r>
              <a:rPr lang="en-US" sz="2400" b="1" dirty="0">
                <a:latin typeface="Google Sans"/>
              </a:rPr>
              <a:t>YYYY-MM-DD,</a:t>
            </a:r>
            <a:r>
              <a:rPr lang="en-US" sz="2400" dirty="0">
                <a:latin typeface="Google Sans"/>
              </a:rPr>
              <a:t> representing the year, month, and day. Date : format YYYY-MM-DD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Google Sans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Google Sans"/>
                <a:cs typeface="Arial" pitchFamily="34" charset="0"/>
              </a:rPr>
              <a:t>It is suitable for scenarios where the exact time of an event is not relevant, such as a birth date or a specific holiday</a:t>
            </a:r>
            <a:endParaRPr lang="en-IN" sz="2400" dirty="0">
              <a:latin typeface="Googl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D320F-B22D-F545-B1D2-6DE778ECE1E1}"/>
              </a:ext>
            </a:extLst>
          </p:cNvPr>
          <p:cNvSpPr txBox="1"/>
          <p:nvPr/>
        </p:nvSpPr>
        <p:spPr>
          <a:xfrm>
            <a:off x="866272" y="4566086"/>
            <a:ext cx="128376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This data type stores both the date and time components, usually in the YYYY-MM-DD HH:MM:SS format.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 It provides a more precise timestamp for events, including hours, minutes, and seconds.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 supported range for DATETIME values generally covers a wider span than DATE, such as '1000-01-01 00:00:00' to '9999-12-31 23:59:59'.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 Some database systems also offer DATETIME2 for higher precision, including fractional seconds. 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04B1E77B-19A5-C84F-2C99-F2FC29578C2F}"/>
              </a:ext>
            </a:extLst>
          </p:cNvPr>
          <p:cNvSpPr/>
          <p:nvPr/>
        </p:nvSpPr>
        <p:spPr>
          <a:xfrm>
            <a:off x="404375" y="4078915"/>
            <a:ext cx="12984480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285750" indent="-285750" algn="l">
              <a:lnSpc>
                <a:spcPts val="247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172748"/>
                </a:solidFill>
                <a:latin typeface="Algerian" panose="04020705040A02060702" pitchFamily="82" charset="0"/>
                <a:ea typeface="Verdana" panose="020B0604030504040204" pitchFamily="34" charset="0"/>
                <a:cs typeface="思源黑体-思源黑体-Medium" pitchFamily="34" charset="-120"/>
              </a:rPr>
              <a:t>DATETIME :</a:t>
            </a:r>
            <a:endParaRPr lang="en-US" sz="3200" dirty="0">
              <a:latin typeface="Algerian" panose="04020705040A02060702" pitchFamily="8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58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1213-6740-720C-3484-EFDF1886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C939C34-60C6-3B7F-C41B-7C5AFAF8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3DB24DB-892D-A87E-6A21-293614C8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CABB128-EFB6-6B30-93A0-6949AEF8DA11}"/>
              </a:ext>
            </a:extLst>
          </p:cNvPr>
          <p:cNvSpPr/>
          <p:nvPr/>
        </p:nvSpPr>
        <p:spPr>
          <a:xfrm>
            <a:off x="697830" y="1059807"/>
            <a:ext cx="12984480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C00000"/>
                </a:solidFill>
                <a:latin typeface="Google Sans"/>
                <a:cs typeface="Arial" pitchFamily="34" charset="0"/>
              </a:rPr>
              <a:t>Key Differences and Use Cases: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AA476-FBE8-92F7-A69C-30012FA1676E}"/>
              </a:ext>
            </a:extLst>
          </p:cNvPr>
          <p:cNvSpPr txBox="1"/>
          <p:nvPr/>
        </p:nvSpPr>
        <p:spPr>
          <a:xfrm>
            <a:off x="697830" y="2157567"/>
            <a:ext cx="1203158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sz="2400" b="1" dirty="0">
                <a:latin typeface="Google Sans"/>
                <a:cs typeface="Arial" pitchFamily="34" charset="0"/>
              </a:rPr>
              <a:t>Precision:</a:t>
            </a:r>
            <a:r>
              <a:rPr lang="en-US" sz="2400" dirty="0">
                <a:latin typeface="Google Sans"/>
                <a:cs typeface="Arial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Courier New" pitchFamily="49" charset="0"/>
              </a:rPr>
              <a:t>DATE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 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Cambria" pitchFamily="18" charset="0"/>
                <a:cs typeface="Calibri" pitchFamily="34" charset="0"/>
              </a:rPr>
              <a:t>offers date-level precision, while 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Cambria" pitchFamily="18" charset="0"/>
                <a:cs typeface="Calibri" pitchFamily="34" charset="0"/>
              </a:rPr>
              <a:t>DATETIME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Cambria" pitchFamily="18" charset="0"/>
                <a:cs typeface="Calibri" pitchFamily="34" charset="0"/>
              </a:rPr>
              <a:t> offers second-level (or higher with DATETIME2) precision, including both date and time.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ea typeface="Cambria" pitchFamily="18" charset="0"/>
              <a:cs typeface="Calibri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Storage: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  generally requires more storage space than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,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due to the additional time component.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Use Cases: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is suitable for storing birth dates, holidays, or any information where only the day is relevant.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"/>
                <a:cs typeface="Arial" pitchFamily="34" charset="0"/>
              </a:rPr>
              <a:t> , is appropriate for recording event timestamps, transaction times, or any data requiring specific time information along with the date</a:t>
            </a:r>
            <a:r>
              <a:rPr lang="en-US" sz="2400" dirty="0">
                <a:solidFill>
                  <a:srgbClr val="545D7E"/>
                </a:solidFill>
                <a:latin typeface="Google Sans"/>
                <a:cs typeface="Arial" pitchFamily="34" charset="0"/>
              </a:rPr>
              <a:t>.</a:t>
            </a:r>
            <a:endParaRPr lang="en-US" sz="2400" dirty="0">
              <a:solidFill>
                <a:srgbClr val="001D35"/>
              </a:solidFill>
              <a:latin typeface="Google San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87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986784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610"/>
              </a:lnSpc>
              <a:buNone/>
            </a:pPr>
            <a:r>
              <a:rPr lang="en-US" sz="13800" b="1" dirty="0">
                <a:solidFill>
                  <a:srgbClr val="183983"/>
                </a:solidFill>
                <a:latin typeface="Cochocib Script Latin Pro" panose="02000503000000020003" pitchFamily="2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13800" b="1" dirty="0">
              <a:latin typeface="Cochocib Script Latin Pro" panose="02000503000000020003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631191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610"/>
              </a:lnSpc>
              <a:buNone/>
            </a:pPr>
            <a:r>
              <a:rPr lang="en-US" sz="7200" dirty="0">
                <a:solidFill>
                  <a:srgbClr val="183983"/>
                </a:solidFill>
                <a:latin typeface="Rockwell Extra Bold" panose="02060903040505020403" pitchFamily="18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7200" dirty="0">
              <a:latin typeface="Rockwell Extra Bold" panose="02060903040505020403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78992" y="3031700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8992" y="3634754"/>
            <a:ext cx="6748272" cy="3696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Numeric Data Types: Fixed-Point &amp; Floating-Point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827264" y="3634754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String Data Types: CHAR vs. VARCHAR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827264" y="4250805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String Data Types: BLOB Types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78992" y="4884675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Date and Time Data Types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827264" y="3031700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Numeric Data Types: Integers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78992" y="4255677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String Data Types: TEXT Types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22960" y="6155453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rgbClr val="183983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Introduction 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Sidharth PS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4CE40-7423-C169-3795-30856918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D36163-4965-BA32-336D-76E71D08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95027B5-4005-FE08-35BA-919E81EE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59B22-2DED-7E81-B2E4-38BC84FF1E8E}"/>
              </a:ext>
            </a:extLst>
          </p:cNvPr>
          <p:cNvSpPr txBox="1"/>
          <p:nvPr/>
        </p:nvSpPr>
        <p:spPr>
          <a:xfrm>
            <a:off x="1126899" y="1519067"/>
            <a:ext cx="123766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In MySQL, data types define the kind of values a column can store. They tell the database whether a column should hold numbers, text, dates, or other formats.</a:t>
            </a:r>
          </a:p>
          <a:p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Choosing the correct data type is important because it:</a:t>
            </a:r>
          </a:p>
          <a:p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Saves storage space</a:t>
            </a: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Ensures data accuracy</a:t>
            </a: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Improves query performance</a:t>
            </a:r>
          </a:p>
          <a:p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A data type also determines how much space is used, what operations are allowed, and how the data should be stored or compared.</a:t>
            </a:r>
          </a:p>
          <a:p>
            <a:endParaRPr lang="en-US" sz="24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46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F799F-6E4E-8AB7-1861-773C2284D3EB}"/>
              </a:ext>
            </a:extLst>
          </p:cNvPr>
          <p:cNvSpPr txBox="1"/>
          <p:nvPr/>
        </p:nvSpPr>
        <p:spPr>
          <a:xfrm>
            <a:off x="1103970" y="836979"/>
            <a:ext cx="1214367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MySQL data types are mainly divided into three categories:</a:t>
            </a:r>
          </a:p>
          <a:p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b="1" u="sng" dirty="0">
                <a:solidFill>
                  <a:srgbClr val="002060"/>
                </a:solidFill>
                <a:latin typeface="Bell MT" panose="02020503060305020303" pitchFamily="18" charset="0"/>
              </a:rPr>
              <a:t>Numeric Data Types </a:t>
            </a:r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– For storing numbers</a:t>
            </a:r>
          </a:p>
          <a:p>
            <a:pPr marL="342900" indent="-342900">
              <a:buAutoNum type="arabicPeriod"/>
            </a:pPr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b="1" u="sng" dirty="0">
                <a:solidFill>
                  <a:srgbClr val="002060"/>
                </a:solidFill>
                <a:latin typeface="Bell MT" panose="02020503060305020303" pitchFamily="18" charset="0"/>
              </a:rPr>
              <a:t>String Data Types </a:t>
            </a:r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– For storing text or binary data</a:t>
            </a:r>
          </a:p>
          <a:p>
            <a:pPr marL="342900" indent="-342900">
              <a:buAutoNum type="arabicPeriod"/>
            </a:pPr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 startAt="3"/>
            </a:pPr>
            <a:r>
              <a:rPr lang="en-US" sz="2800" b="1" u="sng" dirty="0">
                <a:solidFill>
                  <a:srgbClr val="002060"/>
                </a:solidFill>
                <a:latin typeface="Bell MT" panose="02020503060305020303" pitchFamily="18" charset="0"/>
              </a:rPr>
              <a:t>Date and Time Data Types </a:t>
            </a:r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– For storing temporal values</a:t>
            </a:r>
          </a:p>
          <a:p>
            <a:pPr marL="342900" indent="-342900">
              <a:buAutoNum type="arabicPeriod" startAt="3"/>
            </a:pPr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 startAt="3"/>
            </a:pPr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 startAt="3"/>
            </a:pPr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Using the right data type not only optimizes storage but also enhances the performance and reliability of queries</a:t>
            </a:r>
          </a:p>
          <a:p>
            <a:endParaRPr lang="en-US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Bell MT" panose="02020503060305020303" pitchFamily="18" charset="0"/>
              </a:rPr>
              <a:t>In this presentation, we will explore these categories in detail and understand how they are applied in real-world database design.</a:t>
            </a:r>
            <a:endParaRPr lang="en-IN" sz="2800" b="1" dirty="0">
              <a:solidFill>
                <a:srgbClr val="002060"/>
              </a:solidFill>
              <a:latin typeface="Bell MT" panose="0202050306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768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1225296"/>
            <a:ext cx="7397496" cy="1408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030"/>
              </a:lnSpc>
              <a:buNone/>
            </a:pPr>
            <a:r>
              <a:rPr lang="en-US" sz="88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8820" dirty="0"/>
          </a:p>
        </p:txBody>
      </p:sp>
      <p:sp>
        <p:nvSpPr>
          <p:cNvPr id="6" name="Text 1"/>
          <p:cNvSpPr/>
          <p:nvPr/>
        </p:nvSpPr>
        <p:spPr>
          <a:xfrm>
            <a:off x="841248" y="2862072"/>
            <a:ext cx="7397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8" name="Text 3"/>
          <p:cNvSpPr/>
          <p:nvPr/>
        </p:nvSpPr>
        <p:spPr>
          <a:xfrm>
            <a:off x="832104" y="427024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9" name="Text 4"/>
          <p:cNvSpPr/>
          <p:nvPr/>
        </p:nvSpPr>
        <p:spPr>
          <a:xfrm>
            <a:off x="832104" y="4846320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5"/>
          <p:cNvSpPr/>
          <p:nvPr/>
        </p:nvSpPr>
        <p:spPr>
          <a:xfrm>
            <a:off x="832104" y="54315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1" name="Text 6"/>
          <p:cNvSpPr/>
          <p:nvPr/>
        </p:nvSpPr>
        <p:spPr>
          <a:xfrm>
            <a:off x="841248" y="6174871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10"/>
              </a:lnSpc>
            </a:pPr>
            <a:r>
              <a:rPr lang="en-US" sz="441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Numeric Data Types: Integers -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Tejas</a:t>
            </a:r>
          </a:p>
        </p:txBody>
      </p:sp>
      <p:sp>
        <p:nvSpPr>
          <p:cNvPr id="12" name="Text 7"/>
          <p:cNvSpPr/>
          <p:nvPr/>
        </p:nvSpPr>
        <p:spPr>
          <a:xfrm>
            <a:off x="9180576" y="1225296"/>
            <a:ext cx="46177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70"/>
              </a:lnSpc>
              <a:buNone/>
            </a:pPr>
            <a:endParaRPr lang="en-US" sz="176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4CE40-7423-C169-3795-30856918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D36163-4965-BA32-336D-76E71D08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95027B5-4005-FE08-35BA-919E81EE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72"/>
            <a:ext cx="14630400" cy="8238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5D2B0-1923-47E0-B785-5C91A4EA62C5}"/>
              </a:ext>
            </a:extLst>
          </p:cNvPr>
          <p:cNvSpPr txBox="1"/>
          <p:nvPr/>
        </p:nvSpPr>
        <p:spPr>
          <a:xfrm>
            <a:off x="1279013" y="1809967"/>
            <a:ext cx="5613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has 2 Different Data Types:-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Numbers.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C8C52-7289-49F6-9BD9-20395842EA78}"/>
              </a:ext>
            </a:extLst>
          </p:cNvPr>
          <p:cNvSpPr txBox="1"/>
          <p:nvPr/>
        </p:nvSpPr>
        <p:spPr>
          <a:xfrm>
            <a:off x="533283" y="3040376"/>
            <a:ext cx="3044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Whole Number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340D8-7E50-4915-9ED9-95F52BE69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10"/>
          <a:stretch/>
        </p:blipFill>
        <p:spPr>
          <a:xfrm>
            <a:off x="533283" y="4642864"/>
            <a:ext cx="13574538" cy="3210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D2A998-D158-4EF0-B9A5-E8B7C88BF6A4}"/>
              </a:ext>
            </a:extLst>
          </p:cNvPr>
          <p:cNvSpPr txBox="1"/>
          <p:nvPr/>
        </p:nvSpPr>
        <p:spPr>
          <a:xfrm>
            <a:off x="533283" y="4212696"/>
            <a:ext cx="1068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integer data types, </a:t>
            </a:r>
            <a:r>
              <a:rPr lang="en-US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indicates the minimum display width. The maximum display width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BAA36-7A84-42DB-99EB-AFEEBB82A82E}"/>
              </a:ext>
            </a:extLst>
          </p:cNvPr>
          <p:cNvSpPr txBox="1"/>
          <p:nvPr/>
        </p:nvSpPr>
        <p:spPr>
          <a:xfrm>
            <a:off x="852944" y="1092276"/>
            <a:ext cx="1330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types are used to store numbers, including integers (whole numbers) and decimals (numbers with fractional parts) for performing mathematical operations.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D4972-1998-4C85-ADC5-9C719D3DD49A}"/>
              </a:ext>
            </a:extLst>
          </p:cNvPr>
          <p:cNvSpPr txBox="1"/>
          <p:nvPr/>
        </p:nvSpPr>
        <p:spPr>
          <a:xfrm>
            <a:off x="610995" y="384390"/>
            <a:ext cx="9983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Numeric Data Type ?</a:t>
            </a:r>
            <a:endParaRPr lang="en-I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05896-4154-4727-B78E-B8CB3CD36D23}"/>
              </a:ext>
            </a:extLst>
          </p:cNvPr>
          <p:cNvSpPr txBox="1"/>
          <p:nvPr/>
        </p:nvSpPr>
        <p:spPr>
          <a:xfrm>
            <a:off x="1279013" y="3469868"/>
            <a:ext cx="1207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numbers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stored using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data types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hold numbers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decimal or fractional part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2656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4CE40-7423-C169-3795-30856918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D36163-4965-BA32-336D-76E71D08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95027B5-4005-FE08-35BA-919E81EE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84F4D-DF37-44E8-BB1E-6536EB008F84}"/>
              </a:ext>
            </a:extLst>
          </p:cNvPr>
          <p:cNvSpPr txBox="1"/>
          <p:nvPr/>
        </p:nvSpPr>
        <p:spPr>
          <a:xfrm>
            <a:off x="546410" y="557561"/>
            <a:ext cx="470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Fractions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EC0C5-3090-45BD-9FCA-E27BA52DFB3B}"/>
              </a:ext>
            </a:extLst>
          </p:cNvPr>
          <p:cNvSpPr txBox="1"/>
          <p:nvPr/>
        </p:nvSpPr>
        <p:spPr>
          <a:xfrm>
            <a:off x="1070517" y="1080781"/>
            <a:ext cx="12288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 (decimal) data types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store numbers that include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or fractional part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31F0B-D46A-4105-9F0F-A813002416E3}"/>
              </a:ext>
            </a:extLst>
          </p:cNvPr>
          <p:cNvSpPr txBox="1"/>
          <p:nvPr/>
        </p:nvSpPr>
        <p:spPr>
          <a:xfrm>
            <a:off x="1510990" y="1651898"/>
            <a:ext cx="6579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Fractions</a:t>
            </a:r>
            <a:r>
              <a:rPr lang="en-GB" sz="2000" dirty="0"/>
              <a:t> has </a:t>
            </a:r>
            <a:r>
              <a:rPr lang="en-GB" sz="2000" b="1" dirty="0"/>
              <a:t>3</a:t>
            </a:r>
            <a:r>
              <a:rPr lang="en-GB" sz="2000" dirty="0"/>
              <a:t> Different Data types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Decimal</a:t>
            </a:r>
            <a:endParaRPr lang="en-I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BEB1B-73F7-4106-BE88-32503B77965C}"/>
              </a:ext>
            </a:extLst>
          </p:cNvPr>
          <p:cNvSpPr txBox="1"/>
          <p:nvPr/>
        </p:nvSpPr>
        <p:spPr>
          <a:xfrm>
            <a:off x="546410" y="3728484"/>
            <a:ext cx="12516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a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numeric data type that stores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decimal values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single-precision floating-point representation, suitable for values with fractions but not for exact precision (e.g., scientific calculations).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decimal places that can hold is 24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7A0E8C-8895-4075-A2DA-49B5DAD95AA6}"/>
              </a:ext>
            </a:extLst>
          </p:cNvPr>
          <p:cNvSpPr/>
          <p:nvPr/>
        </p:nvSpPr>
        <p:spPr>
          <a:xfrm>
            <a:off x="543136" y="5477456"/>
            <a:ext cx="13398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(also called DOUBLE PRECISION or REAL) is a numeric data type that stores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decimal values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double-precision floating-point representation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larger range and higher precision than FLOAT.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decimal places that can hold is 53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C63397-7F58-4F13-85FF-749D518B422F}"/>
              </a:ext>
            </a:extLst>
          </p:cNvPr>
          <p:cNvSpPr txBox="1"/>
          <p:nvPr/>
        </p:nvSpPr>
        <p:spPr>
          <a:xfrm>
            <a:off x="9099395" y="1660203"/>
            <a:ext cx="4460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Examples:-   (4.56)</a:t>
            </a:r>
            <a:br>
              <a:rPr lang="en-GB" sz="2400" dirty="0"/>
            </a:br>
            <a:r>
              <a:rPr lang="en-GB" sz="2400" dirty="0"/>
              <a:t>(1245.253156)</a:t>
            </a:r>
            <a:br>
              <a:rPr lang="en-GB" sz="2400" dirty="0"/>
            </a:br>
            <a:r>
              <a:rPr lang="en-GB" sz="2400" dirty="0"/>
              <a:t>(2.6)</a:t>
            </a:r>
            <a:br>
              <a:rPr lang="en-GB" sz="2400" dirty="0"/>
            </a:br>
            <a:r>
              <a:rPr lang="en-GB" sz="2400" dirty="0"/>
              <a:t>(1893.333467)</a:t>
            </a:r>
            <a:endParaRPr lang="en-IN" sz="2400" dirty="0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F5528B92-73DE-4985-9902-D36CB096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91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2080</Words>
  <Application>Microsoft Office PowerPoint</Application>
  <PresentationFormat>Custom</PresentationFormat>
  <Paragraphs>256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Algerian</vt:lpstr>
      <vt:lpstr>Aptos Display</vt:lpstr>
      <vt:lpstr>Arial</vt:lpstr>
      <vt:lpstr>Arial Black</vt:lpstr>
      <vt:lpstr>Arial Rounded MT Bold</vt:lpstr>
      <vt:lpstr>Bell MT</vt:lpstr>
      <vt:lpstr>Berlin Sans FB</vt:lpstr>
      <vt:lpstr>Calibri</vt:lpstr>
      <vt:lpstr>Cochocib Script Latin Pro</vt:lpstr>
      <vt:lpstr>Courier New</vt:lpstr>
      <vt:lpstr>Google Sans</vt:lpstr>
      <vt:lpstr>Lucida Calligraphy</vt:lpstr>
      <vt:lpstr>Magneto</vt:lpstr>
      <vt:lpstr>Rockwell Extra Bold</vt:lpstr>
      <vt:lpstr>Times New Roman</vt:lpstr>
      <vt:lpstr>Wingdings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Faiz Syed</cp:lastModifiedBy>
  <cp:revision>10</cp:revision>
  <dcterms:created xsi:type="dcterms:W3CDTF">2025-08-16T19:00:56Z</dcterms:created>
  <dcterms:modified xsi:type="dcterms:W3CDTF">2025-08-22T05:21:32Z</dcterms:modified>
</cp:coreProperties>
</file>